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2"/>
  </p:notesMasterIdLst>
  <p:sldIdLst>
    <p:sldId id="256" r:id="rId2"/>
    <p:sldId id="294" r:id="rId3"/>
    <p:sldId id="321" r:id="rId4"/>
    <p:sldId id="295" r:id="rId5"/>
    <p:sldId id="297" r:id="rId6"/>
    <p:sldId id="299" r:id="rId7"/>
    <p:sldId id="301" r:id="rId8"/>
    <p:sldId id="303" r:id="rId9"/>
    <p:sldId id="306" r:id="rId10"/>
    <p:sldId id="308" r:id="rId11"/>
    <p:sldId id="310" r:id="rId12"/>
    <p:sldId id="311" r:id="rId13"/>
    <p:sldId id="312" r:id="rId14"/>
    <p:sldId id="314" r:id="rId15"/>
    <p:sldId id="315" r:id="rId16"/>
    <p:sldId id="317" r:id="rId17"/>
    <p:sldId id="318" r:id="rId18"/>
    <p:sldId id="320" r:id="rId19"/>
    <p:sldId id="322" r:id="rId20"/>
    <p:sldId id="326" r:id="rId21"/>
  </p:sldIdLst>
  <p:sldSz cx="9144000" cy="5143500" type="screen16x9"/>
  <p:notesSz cx="6858000" cy="9144000"/>
  <p:embeddedFontLst>
    <p:embeddedFont>
      <p:font typeface="Chonburi" panose="00000500000000000000" pitchFamily="2" charset="-34"/>
      <p:regular r:id="rId23"/>
    </p:embeddedFont>
    <p:embeddedFont>
      <p:font typeface="Hind Madurai" panose="02000000000000000000" pitchFamily="2" charset="0"/>
      <p:regular r:id="rId24"/>
      <p:bold r:id="rId25"/>
    </p:embeddedFont>
    <p:embeddedFont>
      <p:font typeface="Hind Madurai Medium" panose="02000000000000000000" pitchFamily="2" charset="0"/>
      <p:regular r:id="rId26"/>
      <p:bold r:id="rId27"/>
    </p:embeddedFont>
    <p:embeddedFont>
      <p:font typeface="Inconsolata ExtraBold" pitchFamily="1" charset="0"/>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A74C7C-7FD0-4C30-B32E-764045BBC998}">
  <a:tblStyle styleId="{FBA74C7C-7FD0-4C30-B32E-764045BBC998}" styleName="Table_0">
    <a:wholeTbl>
      <a:tcTxStyle b="off" i="off">
        <a:font>
          <a:latin typeface="Arial"/>
          <a:ea typeface="Arial"/>
          <a:cs typeface="Arial"/>
        </a:font>
        <a:srgbClr val="3A3737"/>
      </a:tcTxStyle>
      <a:tcStyle>
        <a:tcBdr>
          <a:left>
            <a:ln w="12700" cap="flat" cmpd="sng">
              <a:solidFill>
                <a:srgbClr val="3A3737"/>
              </a:solidFill>
              <a:prstDash val="solid"/>
              <a:round/>
              <a:headEnd type="none" w="sm" len="sm"/>
              <a:tailEnd type="none" w="sm" len="sm"/>
            </a:ln>
          </a:left>
          <a:right>
            <a:ln w="12700" cap="flat" cmpd="sng">
              <a:solidFill>
                <a:srgbClr val="3A3737"/>
              </a:solidFill>
              <a:prstDash val="solid"/>
              <a:round/>
              <a:headEnd type="none" w="sm" len="sm"/>
              <a:tailEnd type="none" w="sm" len="sm"/>
            </a:ln>
          </a:right>
          <a:top>
            <a:ln w="12700" cap="flat" cmpd="sng">
              <a:solidFill>
                <a:srgbClr val="3A3737"/>
              </a:solidFill>
              <a:prstDash val="solid"/>
              <a:round/>
              <a:headEnd type="none" w="sm" len="sm"/>
              <a:tailEnd type="none" w="sm" len="sm"/>
            </a:ln>
          </a:top>
          <a:bottom>
            <a:ln w="12700" cap="flat" cmpd="sng">
              <a:solidFill>
                <a:srgbClr val="3A3737"/>
              </a:solidFill>
              <a:prstDash val="solid"/>
              <a:round/>
              <a:headEnd type="none" w="sm" len="sm"/>
              <a:tailEnd type="none" w="sm" len="sm"/>
            </a:ln>
          </a:bottom>
          <a:insideH>
            <a:ln w="12700" cap="flat" cmpd="sng">
              <a:solidFill>
                <a:srgbClr val="3A3737"/>
              </a:solidFill>
              <a:prstDash val="solid"/>
              <a:round/>
              <a:headEnd type="none" w="sm" len="sm"/>
              <a:tailEnd type="none" w="sm" len="sm"/>
            </a:ln>
          </a:insideH>
          <a:insideV>
            <a:ln w="12700" cap="flat" cmpd="sng">
              <a:solidFill>
                <a:srgbClr val="3A3737"/>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AEE8671-C97D-4767-860E-7C0205CE7F3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87320" autoAdjust="0"/>
  </p:normalViewPr>
  <p:slideViewPr>
    <p:cSldViewPr snapToGrid="0">
      <p:cViewPr varScale="1">
        <p:scale>
          <a:sx n="110" d="100"/>
          <a:sy n="110" d="100"/>
        </p:scale>
        <p:origin x="20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940348" flipH="1">
            <a:off x="802901" y="-557721"/>
            <a:ext cx="8520727" cy="6438185"/>
          </a:xfrm>
          <a:custGeom>
            <a:avLst/>
            <a:gdLst/>
            <a:ahLst/>
            <a:cxnLst/>
            <a:rect l="l" t="t" r="r" b="b"/>
            <a:pathLst>
              <a:path w="21014" h="17964" extrusionOk="0">
                <a:moveTo>
                  <a:pt x="7310" y="0"/>
                </a:moveTo>
                <a:cubicBezTo>
                  <a:pt x="7062" y="0"/>
                  <a:pt x="6814" y="16"/>
                  <a:pt x="6567" y="49"/>
                </a:cubicBezTo>
                <a:cubicBezTo>
                  <a:pt x="3796" y="434"/>
                  <a:pt x="1519" y="4615"/>
                  <a:pt x="820" y="7025"/>
                </a:cubicBezTo>
                <a:cubicBezTo>
                  <a:pt x="1" y="9832"/>
                  <a:pt x="531" y="13146"/>
                  <a:pt x="2639" y="15182"/>
                </a:cubicBezTo>
                <a:cubicBezTo>
                  <a:pt x="4206" y="16688"/>
                  <a:pt x="6411" y="17327"/>
                  <a:pt x="8555" y="17676"/>
                </a:cubicBezTo>
                <a:cubicBezTo>
                  <a:pt x="9630" y="17850"/>
                  <a:pt x="10734" y="17963"/>
                  <a:pt x="11830" y="17963"/>
                </a:cubicBezTo>
                <a:cubicBezTo>
                  <a:pt x="13475" y="17963"/>
                  <a:pt x="15103" y="17707"/>
                  <a:pt x="16592" y="17013"/>
                </a:cubicBezTo>
                <a:cubicBezTo>
                  <a:pt x="19062" y="15869"/>
                  <a:pt x="21014" y="13278"/>
                  <a:pt x="20725" y="10567"/>
                </a:cubicBezTo>
                <a:cubicBezTo>
                  <a:pt x="20411" y="7736"/>
                  <a:pt x="17941" y="5712"/>
                  <a:pt x="15664" y="4001"/>
                </a:cubicBezTo>
                <a:cubicBezTo>
                  <a:pt x="13425" y="2330"/>
                  <a:pt x="10342" y="0"/>
                  <a:pt x="7310" y="0"/>
                </a:cubicBezTo>
                <a:close/>
              </a:path>
            </a:pathLst>
          </a:custGeom>
          <a:solidFill>
            <a:srgbClr val="21252B">
              <a:alpha val="4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3125800" y="1483500"/>
            <a:ext cx="5305200" cy="1589700"/>
          </a:xfrm>
          <a:prstGeom prst="rect">
            <a:avLst/>
          </a:prstGeom>
          <a:noFill/>
        </p:spPr>
        <p:txBody>
          <a:bodyPr spcFirstLastPara="1" wrap="square" lIns="91425" tIns="91425" rIns="91425" bIns="91425" anchor="t" anchorCtr="0">
            <a:noAutofit/>
          </a:bodyPr>
          <a:lstStyle>
            <a:lvl1pPr lvl="0" algn="ctr" rtl="0">
              <a:lnSpc>
                <a:spcPct val="80000"/>
              </a:lnSpc>
              <a:spcBef>
                <a:spcPts val="0"/>
              </a:spcBef>
              <a:spcAft>
                <a:spcPts val="0"/>
              </a:spcAft>
              <a:buSzPts val="8500"/>
              <a:buNone/>
              <a:defRPr sz="60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1" name="Google Shape;11;p2"/>
          <p:cNvSpPr txBox="1">
            <a:spLocks noGrp="1"/>
          </p:cNvSpPr>
          <p:nvPr>
            <p:ph type="subTitle" idx="1"/>
          </p:nvPr>
        </p:nvSpPr>
        <p:spPr>
          <a:xfrm>
            <a:off x="3125800" y="3199825"/>
            <a:ext cx="5305200" cy="4602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1700">
                <a:solidFill>
                  <a:schemeClr val="dk1"/>
                </a:solidFill>
                <a:latin typeface="Hind Madurai Medium"/>
                <a:ea typeface="Hind Madurai Medium"/>
                <a:cs typeface="Hind Madurai Medium"/>
                <a:sym typeface="Hind Madurai Mediu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rot="-6192663">
            <a:off x="7466800" y="343477"/>
            <a:ext cx="434486" cy="162937"/>
            <a:chOff x="2665615" y="3966103"/>
            <a:chExt cx="345380" cy="129514"/>
          </a:xfrm>
        </p:grpSpPr>
        <p:sp>
          <p:nvSpPr>
            <p:cNvPr id="13" name="Google Shape;13;p2"/>
            <p:cNvSpPr/>
            <p:nvPr/>
          </p:nvSpPr>
          <p:spPr>
            <a:xfrm>
              <a:off x="2668473" y="3992584"/>
              <a:ext cx="279037" cy="67568"/>
            </a:xfrm>
            <a:custGeom>
              <a:avLst/>
              <a:gdLst/>
              <a:ahLst/>
              <a:cxnLst/>
              <a:rect l="l" t="t" r="r" b="b"/>
              <a:pathLst>
                <a:path w="8883" h="2151" extrusionOk="0">
                  <a:moveTo>
                    <a:pt x="7889" y="0"/>
                  </a:moveTo>
                  <a:cubicBezTo>
                    <a:pt x="7841" y="0"/>
                    <a:pt x="7793" y="3"/>
                    <a:pt x="7744" y="9"/>
                  </a:cubicBezTo>
                  <a:lnTo>
                    <a:pt x="918" y="846"/>
                  </a:lnTo>
                  <a:cubicBezTo>
                    <a:pt x="388" y="909"/>
                    <a:pt x="1" y="1320"/>
                    <a:pt x="57" y="1763"/>
                  </a:cubicBezTo>
                  <a:lnTo>
                    <a:pt x="78" y="1953"/>
                  </a:lnTo>
                  <a:cubicBezTo>
                    <a:pt x="82" y="1967"/>
                    <a:pt x="85" y="1985"/>
                    <a:pt x="89" y="1999"/>
                  </a:cubicBezTo>
                  <a:cubicBezTo>
                    <a:pt x="94" y="1997"/>
                    <a:pt x="100" y="1996"/>
                    <a:pt x="105" y="1996"/>
                  </a:cubicBezTo>
                  <a:cubicBezTo>
                    <a:pt x="132" y="1996"/>
                    <a:pt x="154" y="2016"/>
                    <a:pt x="184" y="2016"/>
                  </a:cubicBezTo>
                  <a:cubicBezTo>
                    <a:pt x="184" y="2002"/>
                    <a:pt x="191" y="1960"/>
                    <a:pt x="191" y="1946"/>
                  </a:cubicBezTo>
                  <a:lnTo>
                    <a:pt x="166" y="1767"/>
                  </a:lnTo>
                  <a:cubicBezTo>
                    <a:pt x="117" y="1370"/>
                    <a:pt x="447" y="979"/>
                    <a:pt x="929" y="920"/>
                  </a:cubicBezTo>
                  <a:lnTo>
                    <a:pt x="7754" y="83"/>
                  </a:lnTo>
                  <a:cubicBezTo>
                    <a:pt x="7798" y="78"/>
                    <a:pt x="7842" y="75"/>
                    <a:pt x="7885" y="75"/>
                  </a:cubicBezTo>
                  <a:cubicBezTo>
                    <a:pt x="8311" y="75"/>
                    <a:pt x="8669" y="338"/>
                    <a:pt x="8714" y="702"/>
                  </a:cubicBezTo>
                  <a:lnTo>
                    <a:pt x="8738" y="892"/>
                  </a:lnTo>
                  <a:cubicBezTo>
                    <a:pt x="8788" y="1289"/>
                    <a:pt x="8436" y="1661"/>
                    <a:pt x="7955" y="1721"/>
                  </a:cubicBezTo>
                  <a:lnTo>
                    <a:pt x="5104" y="2073"/>
                  </a:lnTo>
                  <a:cubicBezTo>
                    <a:pt x="5037" y="2076"/>
                    <a:pt x="5044" y="2150"/>
                    <a:pt x="5091" y="2150"/>
                  </a:cubicBezTo>
                  <a:cubicBezTo>
                    <a:pt x="5093" y="2150"/>
                    <a:pt x="5095" y="2150"/>
                    <a:pt x="5097" y="2150"/>
                  </a:cubicBezTo>
                  <a:lnTo>
                    <a:pt x="7965" y="1798"/>
                  </a:lnTo>
                  <a:cubicBezTo>
                    <a:pt x="8496" y="1732"/>
                    <a:pt x="8883" y="1320"/>
                    <a:pt x="8830" y="881"/>
                  </a:cubicBezTo>
                  <a:lnTo>
                    <a:pt x="8805" y="688"/>
                  </a:lnTo>
                  <a:cubicBezTo>
                    <a:pt x="8757" y="289"/>
                    <a:pt x="8359" y="0"/>
                    <a:pt x="7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666714" y="3990731"/>
              <a:ext cx="282681" cy="71086"/>
            </a:xfrm>
            <a:custGeom>
              <a:avLst/>
              <a:gdLst/>
              <a:ahLst/>
              <a:cxnLst/>
              <a:rect l="l" t="t" r="r" b="b"/>
              <a:pathLst>
                <a:path w="8999" h="2263" extrusionOk="0">
                  <a:moveTo>
                    <a:pt x="183" y="1580"/>
                  </a:moveTo>
                  <a:cubicBezTo>
                    <a:pt x="166" y="1647"/>
                    <a:pt x="162" y="1717"/>
                    <a:pt x="166" y="1787"/>
                  </a:cubicBezTo>
                  <a:cubicBezTo>
                    <a:pt x="159" y="1717"/>
                    <a:pt x="166" y="1647"/>
                    <a:pt x="183" y="1580"/>
                  </a:cubicBezTo>
                  <a:close/>
                  <a:moveTo>
                    <a:pt x="7941" y="0"/>
                  </a:moveTo>
                  <a:cubicBezTo>
                    <a:pt x="7893" y="0"/>
                    <a:pt x="7845" y="3"/>
                    <a:pt x="7796" y="9"/>
                  </a:cubicBezTo>
                  <a:lnTo>
                    <a:pt x="971" y="849"/>
                  </a:lnTo>
                  <a:cubicBezTo>
                    <a:pt x="408" y="915"/>
                    <a:pt x="1" y="1355"/>
                    <a:pt x="57" y="1826"/>
                  </a:cubicBezTo>
                  <a:lnTo>
                    <a:pt x="82" y="2019"/>
                  </a:lnTo>
                  <a:cubicBezTo>
                    <a:pt x="82" y="2033"/>
                    <a:pt x="85" y="2047"/>
                    <a:pt x="89" y="2058"/>
                  </a:cubicBezTo>
                  <a:cubicBezTo>
                    <a:pt x="92" y="2075"/>
                    <a:pt x="103" y="2093"/>
                    <a:pt x="117" y="2100"/>
                  </a:cubicBezTo>
                  <a:cubicBezTo>
                    <a:pt x="125" y="2106"/>
                    <a:pt x="139" y="2111"/>
                    <a:pt x="151" y="2111"/>
                  </a:cubicBezTo>
                  <a:cubicBezTo>
                    <a:pt x="154" y="2111"/>
                    <a:pt x="156" y="2111"/>
                    <a:pt x="159" y="2110"/>
                  </a:cubicBezTo>
                  <a:cubicBezTo>
                    <a:pt x="162" y="2110"/>
                    <a:pt x="169" y="2114"/>
                    <a:pt x="180" y="2117"/>
                  </a:cubicBezTo>
                  <a:cubicBezTo>
                    <a:pt x="191" y="2121"/>
                    <a:pt x="205" y="2125"/>
                    <a:pt x="222" y="2128"/>
                  </a:cubicBezTo>
                  <a:cubicBezTo>
                    <a:pt x="229" y="2132"/>
                    <a:pt x="240" y="2132"/>
                    <a:pt x="247" y="2132"/>
                  </a:cubicBezTo>
                  <a:cubicBezTo>
                    <a:pt x="278" y="2128"/>
                    <a:pt x="303" y="2096"/>
                    <a:pt x="296" y="2068"/>
                  </a:cubicBezTo>
                  <a:cubicBezTo>
                    <a:pt x="296" y="2068"/>
                    <a:pt x="296" y="2065"/>
                    <a:pt x="296" y="2065"/>
                  </a:cubicBezTo>
                  <a:cubicBezTo>
                    <a:pt x="296" y="2061"/>
                    <a:pt x="296" y="2054"/>
                    <a:pt x="299" y="2044"/>
                  </a:cubicBezTo>
                  <a:cubicBezTo>
                    <a:pt x="299" y="2026"/>
                    <a:pt x="303" y="2012"/>
                    <a:pt x="299" y="1998"/>
                  </a:cubicBezTo>
                  <a:lnTo>
                    <a:pt x="278" y="1819"/>
                  </a:lnTo>
                  <a:cubicBezTo>
                    <a:pt x="233" y="1439"/>
                    <a:pt x="553" y="1088"/>
                    <a:pt x="992" y="1035"/>
                  </a:cubicBezTo>
                  <a:lnTo>
                    <a:pt x="7817" y="195"/>
                  </a:lnTo>
                  <a:cubicBezTo>
                    <a:pt x="7857" y="190"/>
                    <a:pt x="7897" y="188"/>
                    <a:pt x="7936" y="188"/>
                  </a:cubicBezTo>
                  <a:cubicBezTo>
                    <a:pt x="8336" y="188"/>
                    <a:pt x="8676" y="428"/>
                    <a:pt x="8717" y="764"/>
                  </a:cubicBezTo>
                  <a:lnTo>
                    <a:pt x="8738" y="954"/>
                  </a:lnTo>
                  <a:cubicBezTo>
                    <a:pt x="8784" y="1323"/>
                    <a:pt x="8454" y="1671"/>
                    <a:pt x="8004" y="1724"/>
                  </a:cubicBezTo>
                  <a:lnTo>
                    <a:pt x="5153" y="2075"/>
                  </a:lnTo>
                  <a:cubicBezTo>
                    <a:pt x="5122" y="2079"/>
                    <a:pt x="5094" y="2089"/>
                    <a:pt x="5076" y="2114"/>
                  </a:cubicBezTo>
                  <a:cubicBezTo>
                    <a:pt x="5062" y="2132"/>
                    <a:pt x="5051" y="2160"/>
                    <a:pt x="5055" y="2184"/>
                  </a:cubicBezTo>
                  <a:cubicBezTo>
                    <a:pt x="5061" y="2232"/>
                    <a:pt x="5099" y="2263"/>
                    <a:pt x="5148" y="2263"/>
                  </a:cubicBezTo>
                  <a:cubicBezTo>
                    <a:pt x="5153" y="2263"/>
                    <a:pt x="5159" y="2262"/>
                    <a:pt x="5164" y="2262"/>
                  </a:cubicBezTo>
                  <a:lnTo>
                    <a:pt x="8028" y="1910"/>
                  </a:lnTo>
                  <a:cubicBezTo>
                    <a:pt x="8587" y="1843"/>
                    <a:pt x="8998" y="1404"/>
                    <a:pt x="8942" y="930"/>
                  </a:cubicBezTo>
                  <a:lnTo>
                    <a:pt x="8917" y="740"/>
                  </a:lnTo>
                  <a:cubicBezTo>
                    <a:pt x="8866" y="310"/>
                    <a:pt x="8440" y="0"/>
                    <a:pt x="7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667500" y="3990794"/>
              <a:ext cx="281896" cy="71558"/>
            </a:xfrm>
            <a:custGeom>
              <a:avLst/>
              <a:gdLst/>
              <a:ahLst/>
              <a:cxnLst/>
              <a:rect l="l" t="t" r="r" b="b"/>
              <a:pathLst>
                <a:path w="8974" h="2278" extrusionOk="0">
                  <a:moveTo>
                    <a:pt x="7922" y="1"/>
                  </a:moveTo>
                  <a:cubicBezTo>
                    <a:pt x="7873" y="1"/>
                    <a:pt x="7822" y="4"/>
                    <a:pt x="7771" y="10"/>
                  </a:cubicBezTo>
                  <a:lnTo>
                    <a:pt x="946" y="847"/>
                  </a:lnTo>
                  <a:cubicBezTo>
                    <a:pt x="383" y="913"/>
                    <a:pt x="0" y="1335"/>
                    <a:pt x="60" y="1806"/>
                  </a:cubicBezTo>
                  <a:lnTo>
                    <a:pt x="123" y="2270"/>
                  </a:lnTo>
                  <a:cubicBezTo>
                    <a:pt x="153" y="2261"/>
                    <a:pt x="175" y="2257"/>
                    <a:pt x="196" y="2257"/>
                  </a:cubicBezTo>
                  <a:cubicBezTo>
                    <a:pt x="225" y="2257"/>
                    <a:pt x="253" y="2265"/>
                    <a:pt x="296" y="2277"/>
                  </a:cubicBezTo>
                  <a:lnTo>
                    <a:pt x="250" y="1869"/>
                  </a:lnTo>
                  <a:cubicBezTo>
                    <a:pt x="204" y="1490"/>
                    <a:pt x="528" y="1086"/>
                    <a:pt x="967" y="1033"/>
                  </a:cubicBezTo>
                  <a:lnTo>
                    <a:pt x="7792" y="196"/>
                  </a:lnTo>
                  <a:cubicBezTo>
                    <a:pt x="7835" y="191"/>
                    <a:pt x="7876" y="189"/>
                    <a:pt x="7917" y="189"/>
                  </a:cubicBezTo>
                  <a:cubicBezTo>
                    <a:pt x="8315" y="189"/>
                    <a:pt x="8651" y="428"/>
                    <a:pt x="8692" y="762"/>
                  </a:cubicBezTo>
                  <a:lnTo>
                    <a:pt x="8713" y="956"/>
                  </a:lnTo>
                  <a:cubicBezTo>
                    <a:pt x="8759" y="1325"/>
                    <a:pt x="8432" y="1669"/>
                    <a:pt x="7979" y="1722"/>
                  </a:cubicBezTo>
                  <a:lnTo>
                    <a:pt x="5128" y="2073"/>
                  </a:lnTo>
                  <a:cubicBezTo>
                    <a:pt x="5100" y="2077"/>
                    <a:pt x="5072" y="2087"/>
                    <a:pt x="5051" y="2112"/>
                  </a:cubicBezTo>
                  <a:cubicBezTo>
                    <a:pt x="5037" y="2130"/>
                    <a:pt x="5030" y="2158"/>
                    <a:pt x="5030" y="2182"/>
                  </a:cubicBezTo>
                  <a:cubicBezTo>
                    <a:pt x="5036" y="2230"/>
                    <a:pt x="5074" y="2261"/>
                    <a:pt x="5123" y="2261"/>
                  </a:cubicBezTo>
                  <a:cubicBezTo>
                    <a:pt x="5128" y="2261"/>
                    <a:pt x="5134" y="2260"/>
                    <a:pt x="5139" y="2260"/>
                  </a:cubicBezTo>
                  <a:lnTo>
                    <a:pt x="8003" y="1908"/>
                  </a:lnTo>
                  <a:cubicBezTo>
                    <a:pt x="8566" y="1841"/>
                    <a:pt x="8973" y="1402"/>
                    <a:pt x="8917" y="931"/>
                  </a:cubicBezTo>
                  <a:lnTo>
                    <a:pt x="8892" y="738"/>
                  </a:lnTo>
                  <a:cubicBezTo>
                    <a:pt x="8841" y="310"/>
                    <a:pt x="8419" y="1"/>
                    <a:pt x="79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665615" y="3989035"/>
              <a:ext cx="285665" cy="74982"/>
            </a:xfrm>
            <a:custGeom>
              <a:avLst/>
              <a:gdLst/>
              <a:ahLst/>
              <a:cxnLst/>
              <a:rect l="l" t="t" r="r" b="b"/>
              <a:pathLst>
                <a:path w="9094" h="2387" extrusionOk="0">
                  <a:moveTo>
                    <a:pt x="7977" y="111"/>
                  </a:moveTo>
                  <a:cubicBezTo>
                    <a:pt x="8449" y="111"/>
                    <a:pt x="8848" y="400"/>
                    <a:pt x="8896" y="801"/>
                  </a:cubicBezTo>
                  <a:lnTo>
                    <a:pt x="8921" y="991"/>
                  </a:lnTo>
                  <a:cubicBezTo>
                    <a:pt x="8974" y="1433"/>
                    <a:pt x="8587" y="1845"/>
                    <a:pt x="8056" y="1911"/>
                  </a:cubicBezTo>
                  <a:lnTo>
                    <a:pt x="5192" y="2263"/>
                  </a:lnTo>
                  <a:cubicBezTo>
                    <a:pt x="5190" y="2263"/>
                    <a:pt x="5189" y="2263"/>
                    <a:pt x="5187" y="2263"/>
                  </a:cubicBezTo>
                  <a:cubicBezTo>
                    <a:pt x="5155" y="2263"/>
                    <a:pt x="5136" y="2227"/>
                    <a:pt x="5153" y="2203"/>
                  </a:cubicBezTo>
                  <a:cubicBezTo>
                    <a:pt x="5164" y="2193"/>
                    <a:pt x="5178" y="2186"/>
                    <a:pt x="5195" y="2186"/>
                  </a:cubicBezTo>
                  <a:lnTo>
                    <a:pt x="8049" y="1834"/>
                  </a:lnTo>
                  <a:cubicBezTo>
                    <a:pt x="8527" y="1774"/>
                    <a:pt x="8879" y="1402"/>
                    <a:pt x="8829" y="1005"/>
                  </a:cubicBezTo>
                  <a:lnTo>
                    <a:pt x="8805" y="815"/>
                  </a:lnTo>
                  <a:cubicBezTo>
                    <a:pt x="8760" y="451"/>
                    <a:pt x="8402" y="188"/>
                    <a:pt x="7976" y="188"/>
                  </a:cubicBezTo>
                  <a:cubicBezTo>
                    <a:pt x="7933" y="188"/>
                    <a:pt x="7889" y="191"/>
                    <a:pt x="7845" y="196"/>
                  </a:cubicBezTo>
                  <a:lnTo>
                    <a:pt x="1020" y="1033"/>
                  </a:lnTo>
                  <a:cubicBezTo>
                    <a:pt x="559" y="1089"/>
                    <a:pt x="204" y="1507"/>
                    <a:pt x="254" y="1932"/>
                  </a:cubicBezTo>
                  <a:lnTo>
                    <a:pt x="289" y="2259"/>
                  </a:lnTo>
                  <a:cubicBezTo>
                    <a:pt x="277" y="2259"/>
                    <a:pt x="264" y="2258"/>
                    <a:pt x="250" y="2258"/>
                  </a:cubicBezTo>
                  <a:cubicBezTo>
                    <a:pt x="243" y="2258"/>
                    <a:pt x="236" y="2258"/>
                    <a:pt x="229" y="2259"/>
                  </a:cubicBezTo>
                  <a:lnTo>
                    <a:pt x="173" y="1855"/>
                  </a:lnTo>
                  <a:cubicBezTo>
                    <a:pt x="120" y="1416"/>
                    <a:pt x="489" y="1022"/>
                    <a:pt x="1013" y="955"/>
                  </a:cubicBezTo>
                  <a:lnTo>
                    <a:pt x="7838" y="119"/>
                  </a:lnTo>
                  <a:cubicBezTo>
                    <a:pt x="7885" y="113"/>
                    <a:pt x="7932" y="111"/>
                    <a:pt x="7977" y="111"/>
                  </a:cubicBezTo>
                  <a:close/>
                  <a:moveTo>
                    <a:pt x="7976" y="1"/>
                  </a:moveTo>
                  <a:cubicBezTo>
                    <a:pt x="7926" y="1"/>
                    <a:pt x="7875" y="4"/>
                    <a:pt x="7824" y="10"/>
                  </a:cubicBezTo>
                  <a:lnTo>
                    <a:pt x="999" y="846"/>
                  </a:lnTo>
                  <a:cubicBezTo>
                    <a:pt x="412" y="920"/>
                    <a:pt x="1" y="1370"/>
                    <a:pt x="64" y="1869"/>
                  </a:cubicBezTo>
                  <a:lnTo>
                    <a:pt x="127" y="2337"/>
                  </a:lnTo>
                  <a:cubicBezTo>
                    <a:pt x="131" y="2351"/>
                    <a:pt x="141" y="2365"/>
                    <a:pt x="155" y="2375"/>
                  </a:cubicBezTo>
                  <a:cubicBezTo>
                    <a:pt x="164" y="2380"/>
                    <a:pt x="174" y="2383"/>
                    <a:pt x="184" y="2383"/>
                  </a:cubicBezTo>
                  <a:cubicBezTo>
                    <a:pt x="190" y="2383"/>
                    <a:pt x="196" y="2382"/>
                    <a:pt x="201" y="2379"/>
                  </a:cubicBezTo>
                  <a:cubicBezTo>
                    <a:pt x="223" y="2371"/>
                    <a:pt x="238" y="2368"/>
                    <a:pt x="253" y="2368"/>
                  </a:cubicBezTo>
                  <a:cubicBezTo>
                    <a:pt x="274" y="2368"/>
                    <a:pt x="293" y="2374"/>
                    <a:pt x="327" y="2382"/>
                  </a:cubicBezTo>
                  <a:cubicBezTo>
                    <a:pt x="335" y="2385"/>
                    <a:pt x="342" y="2386"/>
                    <a:pt x="350" y="2386"/>
                  </a:cubicBezTo>
                  <a:cubicBezTo>
                    <a:pt x="363" y="2386"/>
                    <a:pt x="375" y="2382"/>
                    <a:pt x="384" y="2375"/>
                  </a:cubicBezTo>
                  <a:cubicBezTo>
                    <a:pt x="398" y="2361"/>
                    <a:pt x="412" y="2344"/>
                    <a:pt x="408" y="2326"/>
                  </a:cubicBezTo>
                  <a:lnTo>
                    <a:pt x="366" y="1918"/>
                  </a:lnTo>
                  <a:cubicBezTo>
                    <a:pt x="320" y="1560"/>
                    <a:pt x="640" y="1191"/>
                    <a:pt x="1034" y="1142"/>
                  </a:cubicBezTo>
                  <a:lnTo>
                    <a:pt x="7859" y="305"/>
                  </a:lnTo>
                  <a:cubicBezTo>
                    <a:pt x="7897" y="301"/>
                    <a:pt x="7934" y="299"/>
                    <a:pt x="7971" y="299"/>
                  </a:cubicBezTo>
                  <a:cubicBezTo>
                    <a:pt x="8343" y="299"/>
                    <a:pt x="8658" y="518"/>
                    <a:pt x="8696" y="825"/>
                  </a:cubicBezTo>
                  <a:lnTo>
                    <a:pt x="8721" y="1019"/>
                  </a:lnTo>
                  <a:cubicBezTo>
                    <a:pt x="8763" y="1356"/>
                    <a:pt x="8453" y="1672"/>
                    <a:pt x="8035" y="1725"/>
                  </a:cubicBezTo>
                  <a:lnTo>
                    <a:pt x="5181" y="2073"/>
                  </a:lnTo>
                  <a:cubicBezTo>
                    <a:pt x="5139" y="2077"/>
                    <a:pt x="5097" y="2098"/>
                    <a:pt x="5069" y="2133"/>
                  </a:cubicBezTo>
                  <a:cubicBezTo>
                    <a:pt x="5044" y="2164"/>
                    <a:pt x="5030" y="2203"/>
                    <a:pt x="5037" y="2245"/>
                  </a:cubicBezTo>
                  <a:cubicBezTo>
                    <a:pt x="5047" y="2320"/>
                    <a:pt x="5107" y="2373"/>
                    <a:pt x="5185" y="2373"/>
                  </a:cubicBezTo>
                  <a:cubicBezTo>
                    <a:pt x="5192" y="2373"/>
                    <a:pt x="5199" y="2373"/>
                    <a:pt x="5206" y="2372"/>
                  </a:cubicBezTo>
                  <a:lnTo>
                    <a:pt x="8070" y="2020"/>
                  </a:lnTo>
                  <a:cubicBezTo>
                    <a:pt x="8661" y="1947"/>
                    <a:pt x="9093" y="1483"/>
                    <a:pt x="9030" y="980"/>
                  </a:cubicBezTo>
                  <a:lnTo>
                    <a:pt x="9009" y="790"/>
                  </a:lnTo>
                  <a:cubicBezTo>
                    <a:pt x="8951" y="331"/>
                    <a:pt x="8503" y="1"/>
                    <a:pt x="79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69479" y="3967863"/>
              <a:ext cx="339758" cy="125964"/>
            </a:xfrm>
            <a:custGeom>
              <a:avLst/>
              <a:gdLst/>
              <a:ahLst/>
              <a:cxnLst/>
              <a:rect l="l" t="t" r="r" b="b"/>
              <a:pathLst>
                <a:path w="10816" h="4010" extrusionOk="0">
                  <a:moveTo>
                    <a:pt x="9475" y="1"/>
                  </a:moveTo>
                  <a:cubicBezTo>
                    <a:pt x="9431" y="1"/>
                    <a:pt x="9387" y="4"/>
                    <a:pt x="9343" y="9"/>
                  </a:cubicBezTo>
                  <a:lnTo>
                    <a:pt x="4271" y="631"/>
                  </a:lnTo>
                  <a:cubicBezTo>
                    <a:pt x="4215" y="638"/>
                    <a:pt x="4190" y="687"/>
                    <a:pt x="4194" y="733"/>
                  </a:cubicBezTo>
                  <a:cubicBezTo>
                    <a:pt x="4201" y="775"/>
                    <a:pt x="4232" y="807"/>
                    <a:pt x="4278" y="807"/>
                  </a:cubicBezTo>
                  <a:lnTo>
                    <a:pt x="9364" y="185"/>
                  </a:lnTo>
                  <a:cubicBezTo>
                    <a:pt x="9402" y="180"/>
                    <a:pt x="9440" y="178"/>
                    <a:pt x="9478" y="178"/>
                  </a:cubicBezTo>
                  <a:cubicBezTo>
                    <a:pt x="9995" y="178"/>
                    <a:pt x="10452" y="614"/>
                    <a:pt x="10524" y="1201"/>
                  </a:cubicBezTo>
                  <a:lnTo>
                    <a:pt x="10559" y="1510"/>
                  </a:lnTo>
                  <a:cubicBezTo>
                    <a:pt x="10636" y="2139"/>
                    <a:pt x="10242" y="2708"/>
                    <a:pt x="9680" y="2775"/>
                  </a:cubicBezTo>
                  <a:lnTo>
                    <a:pt x="1132" y="3826"/>
                  </a:lnTo>
                  <a:cubicBezTo>
                    <a:pt x="1099" y="3830"/>
                    <a:pt x="1066" y="3832"/>
                    <a:pt x="1033" y="3832"/>
                  </a:cubicBezTo>
                  <a:cubicBezTo>
                    <a:pt x="584" y="3832"/>
                    <a:pt x="272" y="3448"/>
                    <a:pt x="190" y="2782"/>
                  </a:cubicBezTo>
                  <a:lnTo>
                    <a:pt x="162" y="2550"/>
                  </a:lnTo>
                  <a:cubicBezTo>
                    <a:pt x="162" y="2543"/>
                    <a:pt x="159" y="2536"/>
                    <a:pt x="152" y="2529"/>
                  </a:cubicBezTo>
                  <a:cubicBezTo>
                    <a:pt x="148" y="2527"/>
                    <a:pt x="144" y="2527"/>
                    <a:pt x="139" y="2527"/>
                  </a:cubicBezTo>
                  <a:cubicBezTo>
                    <a:pt x="135" y="2527"/>
                    <a:pt x="131" y="2527"/>
                    <a:pt x="127" y="2529"/>
                  </a:cubicBezTo>
                  <a:cubicBezTo>
                    <a:pt x="95" y="2540"/>
                    <a:pt x="64" y="2547"/>
                    <a:pt x="29" y="2547"/>
                  </a:cubicBezTo>
                  <a:cubicBezTo>
                    <a:pt x="18" y="2547"/>
                    <a:pt x="11" y="2550"/>
                    <a:pt x="8" y="2554"/>
                  </a:cubicBezTo>
                  <a:cubicBezTo>
                    <a:pt x="1" y="2561"/>
                    <a:pt x="1" y="2568"/>
                    <a:pt x="1" y="2578"/>
                  </a:cubicBezTo>
                  <a:lnTo>
                    <a:pt x="29" y="2800"/>
                  </a:lnTo>
                  <a:cubicBezTo>
                    <a:pt x="120" y="3558"/>
                    <a:pt x="501" y="4010"/>
                    <a:pt x="1031" y="4010"/>
                  </a:cubicBezTo>
                  <a:cubicBezTo>
                    <a:pt x="1071" y="4010"/>
                    <a:pt x="1112" y="4007"/>
                    <a:pt x="1153" y="4002"/>
                  </a:cubicBezTo>
                  <a:lnTo>
                    <a:pt x="9705" y="2954"/>
                  </a:lnTo>
                  <a:cubicBezTo>
                    <a:pt x="10355" y="2874"/>
                    <a:pt x="10815" y="2216"/>
                    <a:pt x="10724" y="1489"/>
                  </a:cubicBezTo>
                  <a:lnTo>
                    <a:pt x="10689" y="1183"/>
                  </a:lnTo>
                  <a:cubicBezTo>
                    <a:pt x="10604" y="505"/>
                    <a:pt x="10073" y="1"/>
                    <a:pt x="94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667594" y="3966103"/>
              <a:ext cx="343401" cy="129514"/>
            </a:xfrm>
            <a:custGeom>
              <a:avLst/>
              <a:gdLst/>
              <a:ahLst/>
              <a:cxnLst/>
              <a:rect l="l" t="t" r="r" b="b"/>
              <a:pathLst>
                <a:path w="10932" h="4123" extrusionOk="0">
                  <a:moveTo>
                    <a:pt x="9531" y="111"/>
                  </a:moveTo>
                  <a:cubicBezTo>
                    <a:pt x="10105" y="111"/>
                    <a:pt x="10614" y="592"/>
                    <a:pt x="10693" y="1246"/>
                  </a:cubicBezTo>
                  <a:lnTo>
                    <a:pt x="10731" y="1552"/>
                  </a:lnTo>
                  <a:cubicBezTo>
                    <a:pt x="10816" y="2248"/>
                    <a:pt x="10380" y="2877"/>
                    <a:pt x="9758" y="2954"/>
                  </a:cubicBezTo>
                  <a:lnTo>
                    <a:pt x="1206" y="4005"/>
                  </a:lnTo>
                  <a:cubicBezTo>
                    <a:pt x="1169" y="4010"/>
                    <a:pt x="1133" y="4012"/>
                    <a:pt x="1097" y="4012"/>
                  </a:cubicBezTo>
                  <a:cubicBezTo>
                    <a:pt x="591" y="4012"/>
                    <a:pt x="230" y="3578"/>
                    <a:pt x="141" y="2852"/>
                  </a:cubicBezTo>
                  <a:lnTo>
                    <a:pt x="117" y="2655"/>
                  </a:lnTo>
                  <a:cubicBezTo>
                    <a:pt x="138" y="2655"/>
                    <a:pt x="155" y="2652"/>
                    <a:pt x="173" y="2648"/>
                  </a:cubicBezTo>
                  <a:lnTo>
                    <a:pt x="198" y="2845"/>
                  </a:lnTo>
                  <a:cubicBezTo>
                    <a:pt x="283" y="3541"/>
                    <a:pt x="610" y="3942"/>
                    <a:pt x="1084" y="3942"/>
                  </a:cubicBezTo>
                  <a:cubicBezTo>
                    <a:pt x="1121" y="3942"/>
                    <a:pt x="1158" y="3940"/>
                    <a:pt x="1196" y="3935"/>
                  </a:cubicBezTo>
                  <a:lnTo>
                    <a:pt x="9747" y="2887"/>
                  </a:lnTo>
                  <a:cubicBezTo>
                    <a:pt x="10341" y="2814"/>
                    <a:pt x="10756" y="2220"/>
                    <a:pt x="10675" y="1559"/>
                  </a:cubicBezTo>
                  <a:lnTo>
                    <a:pt x="10636" y="1250"/>
                  </a:lnTo>
                  <a:cubicBezTo>
                    <a:pt x="10561" y="635"/>
                    <a:pt x="10077" y="178"/>
                    <a:pt x="9532" y="178"/>
                  </a:cubicBezTo>
                  <a:cubicBezTo>
                    <a:pt x="9494" y="178"/>
                    <a:pt x="9455" y="180"/>
                    <a:pt x="9417" y="185"/>
                  </a:cubicBezTo>
                  <a:lnTo>
                    <a:pt x="4331" y="810"/>
                  </a:lnTo>
                  <a:cubicBezTo>
                    <a:pt x="4324" y="810"/>
                    <a:pt x="4310" y="800"/>
                    <a:pt x="4310" y="782"/>
                  </a:cubicBezTo>
                  <a:cubicBezTo>
                    <a:pt x="4310" y="772"/>
                    <a:pt x="4310" y="743"/>
                    <a:pt x="4338" y="740"/>
                  </a:cubicBezTo>
                  <a:lnTo>
                    <a:pt x="9410" y="118"/>
                  </a:lnTo>
                  <a:cubicBezTo>
                    <a:pt x="9450" y="113"/>
                    <a:pt x="9491" y="111"/>
                    <a:pt x="9531" y="111"/>
                  </a:cubicBezTo>
                  <a:close/>
                  <a:moveTo>
                    <a:pt x="9531" y="0"/>
                  </a:moveTo>
                  <a:cubicBezTo>
                    <a:pt x="9485" y="0"/>
                    <a:pt x="9439" y="3"/>
                    <a:pt x="9392" y="9"/>
                  </a:cubicBezTo>
                  <a:lnTo>
                    <a:pt x="4320" y="631"/>
                  </a:lnTo>
                  <a:cubicBezTo>
                    <a:pt x="4233" y="642"/>
                    <a:pt x="4190" y="722"/>
                    <a:pt x="4197" y="796"/>
                  </a:cubicBezTo>
                  <a:cubicBezTo>
                    <a:pt x="4208" y="866"/>
                    <a:pt x="4264" y="919"/>
                    <a:pt x="4334" y="919"/>
                  </a:cubicBezTo>
                  <a:lnTo>
                    <a:pt x="9431" y="297"/>
                  </a:lnTo>
                  <a:cubicBezTo>
                    <a:pt x="9467" y="293"/>
                    <a:pt x="9503" y="290"/>
                    <a:pt x="9538" y="290"/>
                  </a:cubicBezTo>
                  <a:cubicBezTo>
                    <a:pt x="10026" y="290"/>
                    <a:pt x="10459" y="707"/>
                    <a:pt x="10527" y="1264"/>
                  </a:cubicBezTo>
                  <a:lnTo>
                    <a:pt x="10566" y="1573"/>
                  </a:lnTo>
                  <a:cubicBezTo>
                    <a:pt x="10636" y="2170"/>
                    <a:pt x="10264" y="2712"/>
                    <a:pt x="9733" y="2778"/>
                  </a:cubicBezTo>
                  <a:lnTo>
                    <a:pt x="1182" y="3826"/>
                  </a:lnTo>
                  <a:cubicBezTo>
                    <a:pt x="1151" y="3830"/>
                    <a:pt x="1121" y="3831"/>
                    <a:pt x="1091" y="3831"/>
                  </a:cubicBezTo>
                  <a:cubicBezTo>
                    <a:pt x="676" y="3831"/>
                    <a:pt x="385" y="3465"/>
                    <a:pt x="307" y="2831"/>
                  </a:cubicBezTo>
                  <a:lnTo>
                    <a:pt x="279" y="2599"/>
                  </a:lnTo>
                  <a:cubicBezTo>
                    <a:pt x="275" y="2575"/>
                    <a:pt x="261" y="2554"/>
                    <a:pt x="236" y="2539"/>
                  </a:cubicBezTo>
                  <a:cubicBezTo>
                    <a:pt x="224" y="2531"/>
                    <a:pt x="209" y="2528"/>
                    <a:pt x="195" y="2528"/>
                  </a:cubicBezTo>
                  <a:cubicBezTo>
                    <a:pt x="185" y="2528"/>
                    <a:pt x="175" y="2530"/>
                    <a:pt x="166" y="2532"/>
                  </a:cubicBezTo>
                  <a:cubicBezTo>
                    <a:pt x="141" y="2543"/>
                    <a:pt x="117" y="2547"/>
                    <a:pt x="89" y="2547"/>
                  </a:cubicBezTo>
                  <a:cubicBezTo>
                    <a:pt x="64" y="2547"/>
                    <a:pt x="40" y="2557"/>
                    <a:pt x="25" y="2575"/>
                  </a:cubicBezTo>
                  <a:cubicBezTo>
                    <a:pt x="8" y="2592"/>
                    <a:pt x="1" y="2617"/>
                    <a:pt x="4" y="2641"/>
                  </a:cubicBezTo>
                  <a:lnTo>
                    <a:pt x="32" y="2863"/>
                  </a:lnTo>
                  <a:cubicBezTo>
                    <a:pt x="130" y="3653"/>
                    <a:pt x="529" y="4122"/>
                    <a:pt x="1090" y="4122"/>
                  </a:cubicBezTo>
                  <a:cubicBezTo>
                    <a:pt x="1133" y="4122"/>
                    <a:pt x="1176" y="4120"/>
                    <a:pt x="1220" y="4114"/>
                  </a:cubicBezTo>
                  <a:lnTo>
                    <a:pt x="9768" y="3067"/>
                  </a:lnTo>
                  <a:cubicBezTo>
                    <a:pt x="10454" y="2982"/>
                    <a:pt x="10932" y="2297"/>
                    <a:pt x="10837" y="1538"/>
                  </a:cubicBezTo>
                  <a:lnTo>
                    <a:pt x="10801" y="1232"/>
                  </a:lnTo>
                  <a:cubicBezTo>
                    <a:pt x="10713" y="525"/>
                    <a:pt x="10161" y="0"/>
                    <a:pt x="95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rot="-1207733">
            <a:off x="115290" y="261790"/>
            <a:ext cx="1040988" cy="486848"/>
            <a:chOff x="421595" y="3045210"/>
            <a:chExt cx="695069" cy="325041"/>
          </a:xfrm>
        </p:grpSpPr>
        <p:sp>
          <p:nvSpPr>
            <p:cNvPr id="20" name="Google Shape;20;p2"/>
            <p:cNvSpPr/>
            <p:nvPr/>
          </p:nvSpPr>
          <p:spPr>
            <a:xfrm>
              <a:off x="698112" y="3329473"/>
              <a:ext cx="350770" cy="40777"/>
            </a:xfrm>
            <a:custGeom>
              <a:avLst/>
              <a:gdLst/>
              <a:ahLst/>
              <a:cxnLst/>
              <a:rect l="l" t="t" r="r" b="b"/>
              <a:pathLst>
                <a:path w="13041" h="1516" extrusionOk="0">
                  <a:moveTo>
                    <a:pt x="13040" y="1"/>
                  </a:moveTo>
                  <a:lnTo>
                    <a:pt x="1" y="648"/>
                  </a:lnTo>
                  <a:lnTo>
                    <a:pt x="1" y="1516"/>
                  </a:lnTo>
                  <a:lnTo>
                    <a:pt x="13040" y="869"/>
                  </a:lnTo>
                  <a:lnTo>
                    <a:pt x="130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21595" y="3349916"/>
              <a:ext cx="276533" cy="20335"/>
            </a:xfrm>
            <a:custGeom>
              <a:avLst/>
              <a:gdLst/>
              <a:ahLst/>
              <a:cxnLst/>
              <a:rect l="l" t="t" r="r" b="b"/>
              <a:pathLst>
                <a:path w="10281" h="756" extrusionOk="0">
                  <a:moveTo>
                    <a:pt x="0" y="0"/>
                  </a:moveTo>
                  <a:lnTo>
                    <a:pt x="0" y="756"/>
                  </a:lnTo>
                  <a:lnTo>
                    <a:pt x="10281" y="756"/>
                  </a:lnTo>
                  <a:lnTo>
                    <a:pt x="102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97251" y="3045210"/>
              <a:ext cx="419413" cy="305179"/>
            </a:xfrm>
            <a:custGeom>
              <a:avLst/>
              <a:gdLst/>
              <a:ahLst/>
              <a:cxnLst/>
              <a:rect l="l" t="t" r="r" b="b"/>
              <a:pathLst>
                <a:path w="15593" h="11346" extrusionOk="0">
                  <a:moveTo>
                    <a:pt x="15592" y="0"/>
                  </a:moveTo>
                  <a:lnTo>
                    <a:pt x="2503" y="773"/>
                  </a:lnTo>
                  <a:lnTo>
                    <a:pt x="1" y="11346"/>
                  </a:lnTo>
                  <a:lnTo>
                    <a:pt x="13090" y="10572"/>
                  </a:lnTo>
                  <a:lnTo>
                    <a:pt x="155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91728" y="3174161"/>
              <a:ext cx="67432" cy="67432"/>
            </a:xfrm>
            <a:custGeom>
              <a:avLst/>
              <a:gdLst/>
              <a:ahLst/>
              <a:cxnLst/>
              <a:rect l="l" t="t" r="r" b="b"/>
              <a:pathLst>
                <a:path w="2507" h="2507" extrusionOk="0">
                  <a:moveTo>
                    <a:pt x="1252" y="0"/>
                  </a:moveTo>
                  <a:cubicBezTo>
                    <a:pt x="559" y="0"/>
                    <a:pt x="1" y="559"/>
                    <a:pt x="1" y="1255"/>
                  </a:cubicBezTo>
                  <a:cubicBezTo>
                    <a:pt x="1" y="1947"/>
                    <a:pt x="559" y="2506"/>
                    <a:pt x="1252" y="2506"/>
                  </a:cubicBezTo>
                  <a:cubicBezTo>
                    <a:pt x="1944" y="2506"/>
                    <a:pt x="2507" y="1947"/>
                    <a:pt x="2507" y="1255"/>
                  </a:cubicBezTo>
                  <a:cubicBezTo>
                    <a:pt x="2507" y="559"/>
                    <a:pt x="1944" y="0"/>
                    <a:pt x="12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8675784" y="3426022"/>
            <a:ext cx="225985" cy="540514"/>
            <a:chOff x="5273600" y="602550"/>
            <a:chExt cx="155050" cy="370850"/>
          </a:xfrm>
        </p:grpSpPr>
        <p:sp>
          <p:nvSpPr>
            <p:cNvPr id="25" name="Google Shape;25;p2"/>
            <p:cNvSpPr/>
            <p:nvPr/>
          </p:nvSpPr>
          <p:spPr>
            <a:xfrm>
              <a:off x="5273600" y="950500"/>
              <a:ext cx="22900" cy="22900"/>
            </a:xfrm>
            <a:custGeom>
              <a:avLst/>
              <a:gdLst/>
              <a:ahLst/>
              <a:cxnLst/>
              <a:rect l="l" t="t" r="r" b="b"/>
              <a:pathLst>
                <a:path w="916" h="916" extrusionOk="0">
                  <a:moveTo>
                    <a:pt x="458" y="1"/>
                  </a:moveTo>
                  <a:cubicBezTo>
                    <a:pt x="204" y="1"/>
                    <a:pt x="0" y="204"/>
                    <a:pt x="0" y="458"/>
                  </a:cubicBezTo>
                  <a:cubicBezTo>
                    <a:pt x="0" y="713"/>
                    <a:pt x="204" y="916"/>
                    <a:pt x="458" y="916"/>
                  </a:cubicBezTo>
                  <a:cubicBezTo>
                    <a:pt x="712" y="916"/>
                    <a:pt x="915" y="713"/>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273600" y="880825"/>
              <a:ext cx="22900" cy="22900"/>
            </a:xfrm>
            <a:custGeom>
              <a:avLst/>
              <a:gdLst/>
              <a:ahLst/>
              <a:cxnLst/>
              <a:rect l="l" t="t" r="r" b="b"/>
              <a:pathLst>
                <a:path w="916" h="916" extrusionOk="0">
                  <a:moveTo>
                    <a:pt x="458" y="1"/>
                  </a:moveTo>
                  <a:cubicBezTo>
                    <a:pt x="204" y="1"/>
                    <a:pt x="0" y="213"/>
                    <a:pt x="0" y="458"/>
                  </a:cubicBezTo>
                  <a:cubicBezTo>
                    <a:pt x="0" y="712"/>
                    <a:pt x="204" y="916"/>
                    <a:pt x="458" y="916"/>
                  </a:cubicBezTo>
                  <a:cubicBezTo>
                    <a:pt x="712" y="916"/>
                    <a:pt x="915" y="712"/>
                    <a:pt x="915" y="458"/>
                  </a:cubicBezTo>
                  <a:cubicBezTo>
                    <a:pt x="915" y="213"/>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273600" y="811375"/>
              <a:ext cx="22900" cy="22900"/>
            </a:xfrm>
            <a:custGeom>
              <a:avLst/>
              <a:gdLst/>
              <a:ahLst/>
              <a:cxnLst/>
              <a:rect l="l" t="t" r="r" b="b"/>
              <a:pathLst>
                <a:path w="916" h="916" extrusionOk="0">
                  <a:moveTo>
                    <a:pt x="458" y="0"/>
                  </a:moveTo>
                  <a:cubicBezTo>
                    <a:pt x="204" y="0"/>
                    <a:pt x="0" y="204"/>
                    <a:pt x="0" y="458"/>
                  </a:cubicBezTo>
                  <a:cubicBezTo>
                    <a:pt x="0" y="703"/>
                    <a:pt x="204" y="915"/>
                    <a:pt x="458" y="915"/>
                  </a:cubicBezTo>
                  <a:cubicBezTo>
                    <a:pt x="712" y="915"/>
                    <a:pt x="915" y="703"/>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273600" y="741700"/>
              <a:ext cx="22900" cy="22900"/>
            </a:xfrm>
            <a:custGeom>
              <a:avLst/>
              <a:gdLst/>
              <a:ahLst/>
              <a:cxnLst/>
              <a:rect l="l" t="t" r="r" b="b"/>
              <a:pathLst>
                <a:path w="916" h="916" extrusionOk="0">
                  <a:moveTo>
                    <a:pt x="458" y="0"/>
                  </a:moveTo>
                  <a:cubicBezTo>
                    <a:pt x="204" y="0"/>
                    <a:pt x="0" y="204"/>
                    <a:pt x="0" y="458"/>
                  </a:cubicBezTo>
                  <a:cubicBezTo>
                    <a:pt x="0" y="712"/>
                    <a:pt x="204" y="915"/>
                    <a:pt x="458" y="915"/>
                  </a:cubicBezTo>
                  <a:cubicBezTo>
                    <a:pt x="712" y="915"/>
                    <a:pt x="915" y="712"/>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273600" y="672025"/>
              <a:ext cx="22900" cy="22900"/>
            </a:xfrm>
            <a:custGeom>
              <a:avLst/>
              <a:gdLst/>
              <a:ahLst/>
              <a:cxnLst/>
              <a:rect l="l" t="t" r="r" b="b"/>
              <a:pathLst>
                <a:path w="916" h="916" extrusionOk="0">
                  <a:moveTo>
                    <a:pt x="458" y="0"/>
                  </a:moveTo>
                  <a:cubicBezTo>
                    <a:pt x="204" y="0"/>
                    <a:pt x="0" y="212"/>
                    <a:pt x="0" y="458"/>
                  </a:cubicBezTo>
                  <a:cubicBezTo>
                    <a:pt x="0" y="712"/>
                    <a:pt x="204" y="915"/>
                    <a:pt x="458" y="915"/>
                  </a:cubicBezTo>
                  <a:cubicBezTo>
                    <a:pt x="712" y="915"/>
                    <a:pt x="915" y="712"/>
                    <a:pt x="915" y="458"/>
                  </a:cubicBezTo>
                  <a:cubicBezTo>
                    <a:pt x="915" y="212"/>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273600" y="602550"/>
              <a:ext cx="22900" cy="22900"/>
            </a:xfrm>
            <a:custGeom>
              <a:avLst/>
              <a:gdLst/>
              <a:ahLst/>
              <a:cxnLst/>
              <a:rect l="l" t="t" r="r" b="b"/>
              <a:pathLst>
                <a:path w="916" h="916" extrusionOk="0">
                  <a:moveTo>
                    <a:pt x="458" y="1"/>
                  </a:moveTo>
                  <a:cubicBezTo>
                    <a:pt x="204" y="1"/>
                    <a:pt x="0" y="204"/>
                    <a:pt x="0" y="458"/>
                  </a:cubicBezTo>
                  <a:cubicBezTo>
                    <a:pt x="0" y="704"/>
                    <a:pt x="204" y="916"/>
                    <a:pt x="458" y="916"/>
                  </a:cubicBezTo>
                  <a:cubicBezTo>
                    <a:pt x="712" y="916"/>
                    <a:pt x="915" y="704"/>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339675" y="950500"/>
              <a:ext cx="22900" cy="22900"/>
            </a:xfrm>
            <a:custGeom>
              <a:avLst/>
              <a:gdLst/>
              <a:ahLst/>
              <a:cxnLst/>
              <a:rect l="l" t="t" r="r" b="b"/>
              <a:pathLst>
                <a:path w="916" h="916" extrusionOk="0">
                  <a:moveTo>
                    <a:pt x="458" y="1"/>
                  </a:moveTo>
                  <a:cubicBezTo>
                    <a:pt x="204" y="1"/>
                    <a:pt x="0" y="204"/>
                    <a:pt x="0" y="458"/>
                  </a:cubicBezTo>
                  <a:cubicBezTo>
                    <a:pt x="0" y="713"/>
                    <a:pt x="204" y="916"/>
                    <a:pt x="458" y="916"/>
                  </a:cubicBezTo>
                  <a:cubicBezTo>
                    <a:pt x="712" y="916"/>
                    <a:pt x="915" y="713"/>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339675" y="880825"/>
              <a:ext cx="22900" cy="22900"/>
            </a:xfrm>
            <a:custGeom>
              <a:avLst/>
              <a:gdLst/>
              <a:ahLst/>
              <a:cxnLst/>
              <a:rect l="l" t="t" r="r" b="b"/>
              <a:pathLst>
                <a:path w="916" h="916" extrusionOk="0">
                  <a:moveTo>
                    <a:pt x="458" y="1"/>
                  </a:moveTo>
                  <a:cubicBezTo>
                    <a:pt x="204" y="1"/>
                    <a:pt x="0" y="213"/>
                    <a:pt x="0" y="458"/>
                  </a:cubicBezTo>
                  <a:cubicBezTo>
                    <a:pt x="0" y="712"/>
                    <a:pt x="204" y="916"/>
                    <a:pt x="458" y="916"/>
                  </a:cubicBezTo>
                  <a:cubicBezTo>
                    <a:pt x="712" y="916"/>
                    <a:pt x="915" y="712"/>
                    <a:pt x="915" y="458"/>
                  </a:cubicBezTo>
                  <a:cubicBezTo>
                    <a:pt x="915" y="213"/>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339675" y="811375"/>
              <a:ext cx="22900" cy="22900"/>
            </a:xfrm>
            <a:custGeom>
              <a:avLst/>
              <a:gdLst/>
              <a:ahLst/>
              <a:cxnLst/>
              <a:rect l="l" t="t" r="r" b="b"/>
              <a:pathLst>
                <a:path w="916" h="916" extrusionOk="0">
                  <a:moveTo>
                    <a:pt x="458" y="0"/>
                  </a:moveTo>
                  <a:cubicBezTo>
                    <a:pt x="204" y="0"/>
                    <a:pt x="0" y="204"/>
                    <a:pt x="0" y="458"/>
                  </a:cubicBezTo>
                  <a:cubicBezTo>
                    <a:pt x="0" y="703"/>
                    <a:pt x="204" y="915"/>
                    <a:pt x="458" y="915"/>
                  </a:cubicBezTo>
                  <a:cubicBezTo>
                    <a:pt x="712" y="915"/>
                    <a:pt x="915" y="703"/>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339675" y="741700"/>
              <a:ext cx="22900" cy="22900"/>
            </a:xfrm>
            <a:custGeom>
              <a:avLst/>
              <a:gdLst/>
              <a:ahLst/>
              <a:cxnLst/>
              <a:rect l="l" t="t" r="r" b="b"/>
              <a:pathLst>
                <a:path w="916" h="916" extrusionOk="0">
                  <a:moveTo>
                    <a:pt x="458" y="0"/>
                  </a:moveTo>
                  <a:cubicBezTo>
                    <a:pt x="204" y="0"/>
                    <a:pt x="0" y="204"/>
                    <a:pt x="0" y="458"/>
                  </a:cubicBezTo>
                  <a:cubicBezTo>
                    <a:pt x="0" y="712"/>
                    <a:pt x="204" y="915"/>
                    <a:pt x="458" y="915"/>
                  </a:cubicBezTo>
                  <a:cubicBezTo>
                    <a:pt x="712" y="915"/>
                    <a:pt x="915" y="712"/>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339675" y="672025"/>
              <a:ext cx="22900" cy="22900"/>
            </a:xfrm>
            <a:custGeom>
              <a:avLst/>
              <a:gdLst/>
              <a:ahLst/>
              <a:cxnLst/>
              <a:rect l="l" t="t" r="r" b="b"/>
              <a:pathLst>
                <a:path w="916" h="916" extrusionOk="0">
                  <a:moveTo>
                    <a:pt x="458" y="0"/>
                  </a:moveTo>
                  <a:cubicBezTo>
                    <a:pt x="204" y="0"/>
                    <a:pt x="0" y="212"/>
                    <a:pt x="0" y="458"/>
                  </a:cubicBezTo>
                  <a:cubicBezTo>
                    <a:pt x="0" y="712"/>
                    <a:pt x="204" y="915"/>
                    <a:pt x="458" y="915"/>
                  </a:cubicBezTo>
                  <a:cubicBezTo>
                    <a:pt x="712" y="915"/>
                    <a:pt x="915" y="712"/>
                    <a:pt x="915" y="458"/>
                  </a:cubicBezTo>
                  <a:cubicBezTo>
                    <a:pt x="915" y="212"/>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339675" y="602550"/>
              <a:ext cx="22900" cy="22900"/>
            </a:xfrm>
            <a:custGeom>
              <a:avLst/>
              <a:gdLst/>
              <a:ahLst/>
              <a:cxnLst/>
              <a:rect l="l" t="t" r="r" b="b"/>
              <a:pathLst>
                <a:path w="916" h="916" extrusionOk="0">
                  <a:moveTo>
                    <a:pt x="458" y="1"/>
                  </a:moveTo>
                  <a:cubicBezTo>
                    <a:pt x="204" y="1"/>
                    <a:pt x="0" y="204"/>
                    <a:pt x="0" y="458"/>
                  </a:cubicBezTo>
                  <a:cubicBezTo>
                    <a:pt x="0" y="712"/>
                    <a:pt x="204" y="916"/>
                    <a:pt x="458" y="916"/>
                  </a:cubicBezTo>
                  <a:cubicBezTo>
                    <a:pt x="712" y="916"/>
                    <a:pt x="915" y="712"/>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405750" y="950500"/>
              <a:ext cx="22900" cy="22900"/>
            </a:xfrm>
            <a:custGeom>
              <a:avLst/>
              <a:gdLst/>
              <a:ahLst/>
              <a:cxnLst/>
              <a:rect l="l" t="t" r="r" b="b"/>
              <a:pathLst>
                <a:path w="916" h="916" extrusionOk="0">
                  <a:moveTo>
                    <a:pt x="458" y="1"/>
                  </a:moveTo>
                  <a:cubicBezTo>
                    <a:pt x="204" y="1"/>
                    <a:pt x="0" y="204"/>
                    <a:pt x="0" y="458"/>
                  </a:cubicBezTo>
                  <a:cubicBezTo>
                    <a:pt x="0" y="713"/>
                    <a:pt x="204" y="916"/>
                    <a:pt x="458" y="916"/>
                  </a:cubicBezTo>
                  <a:cubicBezTo>
                    <a:pt x="712" y="916"/>
                    <a:pt x="915" y="713"/>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405750" y="880825"/>
              <a:ext cx="22900" cy="22900"/>
            </a:xfrm>
            <a:custGeom>
              <a:avLst/>
              <a:gdLst/>
              <a:ahLst/>
              <a:cxnLst/>
              <a:rect l="l" t="t" r="r" b="b"/>
              <a:pathLst>
                <a:path w="916" h="916" extrusionOk="0">
                  <a:moveTo>
                    <a:pt x="458" y="1"/>
                  </a:moveTo>
                  <a:cubicBezTo>
                    <a:pt x="204" y="1"/>
                    <a:pt x="0" y="213"/>
                    <a:pt x="0" y="458"/>
                  </a:cubicBezTo>
                  <a:cubicBezTo>
                    <a:pt x="0" y="712"/>
                    <a:pt x="204" y="916"/>
                    <a:pt x="458" y="916"/>
                  </a:cubicBezTo>
                  <a:cubicBezTo>
                    <a:pt x="712" y="916"/>
                    <a:pt x="915" y="712"/>
                    <a:pt x="915" y="458"/>
                  </a:cubicBezTo>
                  <a:cubicBezTo>
                    <a:pt x="915" y="213"/>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405750" y="811375"/>
              <a:ext cx="22900" cy="22900"/>
            </a:xfrm>
            <a:custGeom>
              <a:avLst/>
              <a:gdLst/>
              <a:ahLst/>
              <a:cxnLst/>
              <a:rect l="l" t="t" r="r" b="b"/>
              <a:pathLst>
                <a:path w="916" h="916" extrusionOk="0">
                  <a:moveTo>
                    <a:pt x="458" y="0"/>
                  </a:moveTo>
                  <a:cubicBezTo>
                    <a:pt x="204" y="0"/>
                    <a:pt x="0" y="204"/>
                    <a:pt x="0" y="458"/>
                  </a:cubicBezTo>
                  <a:cubicBezTo>
                    <a:pt x="0" y="703"/>
                    <a:pt x="204" y="915"/>
                    <a:pt x="458" y="915"/>
                  </a:cubicBezTo>
                  <a:cubicBezTo>
                    <a:pt x="712" y="915"/>
                    <a:pt x="915" y="703"/>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405750" y="741700"/>
              <a:ext cx="22900" cy="22900"/>
            </a:xfrm>
            <a:custGeom>
              <a:avLst/>
              <a:gdLst/>
              <a:ahLst/>
              <a:cxnLst/>
              <a:rect l="l" t="t" r="r" b="b"/>
              <a:pathLst>
                <a:path w="916" h="916" extrusionOk="0">
                  <a:moveTo>
                    <a:pt x="458" y="0"/>
                  </a:moveTo>
                  <a:cubicBezTo>
                    <a:pt x="204" y="0"/>
                    <a:pt x="0" y="204"/>
                    <a:pt x="0" y="458"/>
                  </a:cubicBezTo>
                  <a:cubicBezTo>
                    <a:pt x="0" y="712"/>
                    <a:pt x="204" y="915"/>
                    <a:pt x="458" y="915"/>
                  </a:cubicBezTo>
                  <a:cubicBezTo>
                    <a:pt x="712" y="915"/>
                    <a:pt x="915" y="712"/>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405750" y="672025"/>
              <a:ext cx="22900" cy="22900"/>
            </a:xfrm>
            <a:custGeom>
              <a:avLst/>
              <a:gdLst/>
              <a:ahLst/>
              <a:cxnLst/>
              <a:rect l="l" t="t" r="r" b="b"/>
              <a:pathLst>
                <a:path w="916" h="916" extrusionOk="0">
                  <a:moveTo>
                    <a:pt x="458" y="0"/>
                  </a:moveTo>
                  <a:cubicBezTo>
                    <a:pt x="204" y="0"/>
                    <a:pt x="0" y="212"/>
                    <a:pt x="0" y="458"/>
                  </a:cubicBezTo>
                  <a:cubicBezTo>
                    <a:pt x="0" y="712"/>
                    <a:pt x="204" y="915"/>
                    <a:pt x="458" y="915"/>
                  </a:cubicBezTo>
                  <a:cubicBezTo>
                    <a:pt x="712" y="915"/>
                    <a:pt x="915" y="712"/>
                    <a:pt x="915" y="458"/>
                  </a:cubicBezTo>
                  <a:cubicBezTo>
                    <a:pt x="915" y="212"/>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405750" y="602550"/>
              <a:ext cx="22900" cy="22900"/>
            </a:xfrm>
            <a:custGeom>
              <a:avLst/>
              <a:gdLst/>
              <a:ahLst/>
              <a:cxnLst/>
              <a:rect l="l" t="t" r="r" b="b"/>
              <a:pathLst>
                <a:path w="916" h="916" extrusionOk="0">
                  <a:moveTo>
                    <a:pt x="458" y="1"/>
                  </a:moveTo>
                  <a:cubicBezTo>
                    <a:pt x="204" y="1"/>
                    <a:pt x="0" y="204"/>
                    <a:pt x="0" y="458"/>
                  </a:cubicBezTo>
                  <a:cubicBezTo>
                    <a:pt x="0" y="704"/>
                    <a:pt x="204" y="916"/>
                    <a:pt x="458" y="916"/>
                  </a:cubicBezTo>
                  <a:cubicBezTo>
                    <a:pt x="712" y="916"/>
                    <a:pt x="915" y="704"/>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2"/>
          <p:cNvGrpSpPr/>
          <p:nvPr/>
        </p:nvGrpSpPr>
        <p:grpSpPr>
          <a:xfrm rot="5400000">
            <a:off x="699481" y="4548917"/>
            <a:ext cx="27510" cy="798273"/>
            <a:chOff x="6054850" y="1271775"/>
            <a:chExt cx="18875" cy="547700"/>
          </a:xfrm>
        </p:grpSpPr>
        <p:sp>
          <p:nvSpPr>
            <p:cNvPr id="44" name="Google Shape;44;p2"/>
            <p:cNvSpPr/>
            <p:nvPr/>
          </p:nvSpPr>
          <p:spPr>
            <a:xfrm>
              <a:off x="6054850" y="1271775"/>
              <a:ext cx="18875" cy="18875"/>
            </a:xfrm>
            <a:custGeom>
              <a:avLst/>
              <a:gdLst/>
              <a:ahLst/>
              <a:cxnLst/>
              <a:rect l="l" t="t" r="r" b="b"/>
              <a:pathLst>
                <a:path w="755" h="755" extrusionOk="0">
                  <a:moveTo>
                    <a:pt x="1" y="1"/>
                  </a:moveTo>
                  <a:lnTo>
                    <a:pt x="1" y="755"/>
                  </a:lnTo>
                  <a:lnTo>
                    <a:pt x="755" y="755"/>
                  </a:lnTo>
                  <a:lnTo>
                    <a:pt x="7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6054850" y="1404150"/>
              <a:ext cx="18875" cy="18650"/>
            </a:xfrm>
            <a:custGeom>
              <a:avLst/>
              <a:gdLst/>
              <a:ahLst/>
              <a:cxnLst/>
              <a:rect l="l" t="t" r="r" b="b"/>
              <a:pathLst>
                <a:path w="755" h="746" extrusionOk="0">
                  <a:moveTo>
                    <a:pt x="1" y="0"/>
                  </a:moveTo>
                  <a:lnTo>
                    <a:pt x="1" y="746"/>
                  </a:lnTo>
                  <a:lnTo>
                    <a:pt x="755" y="746"/>
                  </a:lnTo>
                  <a:lnTo>
                    <a:pt x="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054850" y="1536300"/>
              <a:ext cx="18875" cy="18650"/>
            </a:xfrm>
            <a:custGeom>
              <a:avLst/>
              <a:gdLst/>
              <a:ahLst/>
              <a:cxnLst/>
              <a:rect l="l" t="t" r="r" b="b"/>
              <a:pathLst>
                <a:path w="755" h="746" extrusionOk="0">
                  <a:moveTo>
                    <a:pt x="1" y="0"/>
                  </a:moveTo>
                  <a:lnTo>
                    <a:pt x="1" y="746"/>
                  </a:lnTo>
                  <a:lnTo>
                    <a:pt x="755" y="746"/>
                  </a:lnTo>
                  <a:lnTo>
                    <a:pt x="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054850" y="1668450"/>
              <a:ext cx="18875" cy="18875"/>
            </a:xfrm>
            <a:custGeom>
              <a:avLst/>
              <a:gdLst/>
              <a:ahLst/>
              <a:cxnLst/>
              <a:rect l="l" t="t" r="r" b="b"/>
              <a:pathLst>
                <a:path w="755" h="755" extrusionOk="0">
                  <a:moveTo>
                    <a:pt x="1" y="0"/>
                  </a:moveTo>
                  <a:lnTo>
                    <a:pt x="1" y="754"/>
                  </a:lnTo>
                  <a:lnTo>
                    <a:pt x="755" y="754"/>
                  </a:lnTo>
                  <a:lnTo>
                    <a:pt x="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054850" y="1800800"/>
              <a:ext cx="18875" cy="18675"/>
            </a:xfrm>
            <a:custGeom>
              <a:avLst/>
              <a:gdLst/>
              <a:ahLst/>
              <a:cxnLst/>
              <a:rect l="l" t="t" r="r" b="b"/>
              <a:pathLst>
                <a:path w="755" h="747" extrusionOk="0">
                  <a:moveTo>
                    <a:pt x="1" y="1"/>
                  </a:moveTo>
                  <a:lnTo>
                    <a:pt x="1" y="746"/>
                  </a:lnTo>
                  <a:lnTo>
                    <a:pt x="755" y="746"/>
                  </a:lnTo>
                  <a:lnTo>
                    <a:pt x="7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209886" y="280231"/>
            <a:ext cx="137078" cy="137078"/>
            <a:chOff x="2495900" y="1640275"/>
            <a:chExt cx="94050" cy="94050"/>
          </a:xfrm>
        </p:grpSpPr>
        <p:sp>
          <p:nvSpPr>
            <p:cNvPr id="50" name="Google Shape;50;p2"/>
            <p:cNvSpPr/>
            <p:nvPr/>
          </p:nvSpPr>
          <p:spPr>
            <a:xfrm>
              <a:off x="2495900" y="1671200"/>
              <a:ext cx="94050" cy="32200"/>
            </a:xfrm>
            <a:custGeom>
              <a:avLst/>
              <a:gdLst/>
              <a:ahLst/>
              <a:cxnLst/>
              <a:rect l="l" t="t" r="r" b="b"/>
              <a:pathLst>
                <a:path w="3762" h="1288" extrusionOk="0">
                  <a:moveTo>
                    <a:pt x="0" y="0"/>
                  </a:moveTo>
                  <a:lnTo>
                    <a:pt x="0" y="1288"/>
                  </a:lnTo>
                  <a:lnTo>
                    <a:pt x="3762" y="1288"/>
                  </a:lnTo>
                  <a:lnTo>
                    <a:pt x="3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526825" y="1640275"/>
              <a:ext cx="32200" cy="94050"/>
            </a:xfrm>
            <a:custGeom>
              <a:avLst/>
              <a:gdLst/>
              <a:ahLst/>
              <a:cxnLst/>
              <a:rect l="l" t="t" r="r" b="b"/>
              <a:pathLst>
                <a:path w="1288" h="3762" extrusionOk="0">
                  <a:moveTo>
                    <a:pt x="0" y="1"/>
                  </a:moveTo>
                  <a:lnTo>
                    <a:pt x="0" y="3762"/>
                  </a:lnTo>
                  <a:lnTo>
                    <a:pt x="1288" y="3762"/>
                  </a:lnTo>
                  <a:lnTo>
                    <a:pt x="12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8872636" y="859481"/>
            <a:ext cx="137078" cy="137078"/>
            <a:chOff x="2495900" y="1640275"/>
            <a:chExt cx="94050" cy="94050"/>
          </a:xfrm>
        </p:grpSpPr>
        <p:sp>
          <p:nvSpPr>
            <p:cNvPr id="53" name="Google Shape;53;p2"/>
            <p:cNvSpPr/>
            <p:nvPr/>
          </p:nvSpPr>
          <p:spPr>
            <a:xfrm>
              <a:off x="2495900" y="1671200"/>
              <a:ext cx="94050" cy="32200"/>
            </a:xfrm>
            <a:custGeom>
              <a:avLst/>
              <a:gdLst/>
              <a:ahLst/>
              <a:cxnLst/>
              <a:rect l="l" t="t" r="r" b="b"/>
              <a:pathLst>
                <a:path w="3762" h="1288" extrusionOk="0">
                  <a:moveTo>
                    <a:pt x="0" y="0"/>
                  </a:moveTo>
                  <a:lnTo>
                    <a:pt x="0" y="1288"/>
                  </a:lnTo>
                  <a:lnTo>
                    <a:pt x="3762" y="1288"/>
                  </a:lnTo>
                  <a:lnTo>
                    <a:pt x="37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526825" y="1640275"/>
              <a:ext cx="32200" cy="94050"/>
            </a:xfrm>
            <a:custGeom>
              <a:avLst/>
              <a:gdLst/>
              <a:ahLst/>
              <a:cxnLst/>
              <a:rect l="l" t="t" r="r" b="b"/>
              <a:pathLst>
                <a:path w="1288" h="3762" extrusionOk="0">
                  <a:moveTo>
                    <a:pt x="0" y="1"/>
                  </a:moveTo>
                  <a:lnTo>
                    <a:pt x="0" y="3762"/>
                  </a:lnTo>
                  <a:lnTo>
                    <a:pt x="1288" y="3762"/>
                  </a:lnTo>
                  <a:lnTo>
                    <a:pt x="12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8284053" y="194838"/>
            <a:ext cx="634068" cy="689326"/>
            <a:chOff x="1897202" y="4415836"/>
            <a:chExt cx="435786" cy="473763"/>
          </a:xfrm>
        </p:grpSpPr>
        <p:sp>
          <p:nvSpPr>
            <p:cNvPr id="56" name="Google Shape;56;p2"/>
            <p:cNvSpPr/>
            <p:nvPr/>
          </p:nvSpPr>
          <p:spPr>
            <a:xfrm>
              <a:off x="1970959" y="4423407"/>
              <a:ext cx="362029" cy="431953"/>
            </a:xfrm>
            <a:custGeom>
              <a:avLst/>
              <a:gdLst/>
              <a:ahLst/>
              <a:cxnLst/>
              <a:rect l="l" t="t" r="r" b="b"/>
              <a:pathLst>
                <a:path w="11525" h="13751" extrusionOk="0">
                  <a:moveTo>
                    <a:pt x="6615" y="0"/>
                  </a:moveTo>
                  <a:cubicBezTo>
                    <a:pt x="6488" y="0"/>
                    <a:pt x="6358" y="24"/>
                    <a:pt x="6232" y="72"/>
                  </a:cubicBezTo>
                  <a:lnTo>
                    <a:pt x="816" y="2181"/>
                  </a:lnTo>
                  <a:cubicBezTo>
                    <a:pt x="271" y="2395"/>
                    <a:pt x="0" y="3010"/>
                    <a:pt x="211" y="3559"/>
                  </a:cubicBezTo>
                  <a:lnTo>
                    <a:pt x="3916" y="13073"/>
                  </a:lnTo>
                  <a:cubicBezTo>
                    <a:pt x="4080" y="13494"/>
                    <a:pt x="4481" y="13751"/>
                    <a:pt x="4906" y="13751"/>
                  </a:cubicBezTo>
                  <a:cubicBezTo>
                    <a:pt x="5035" y="13751"/>
                    <a:pt x="5166" y="13727"/>
                    <a:pt x="5293" y="13677"/>
                  </a:cubicBezTo>
                  <a:lnTo>
                    <a:pt x="10706" y="11572"/>
                  </a:lnTo>
                  <a:cubicBezTo>
                    <a:pt x="11254" y="11358"/>
                    <a:pt x="11525" y="10743"/>
                    <a:pt x="11314" y="10194"/>
                  </a:cubicBezTo>
                  <a:lnTo>
                    <a:pt x="7609" y="680"/>
                  </a:lnTo>
                  <a:cubicBezTo>
                    <a:pt x="7444" y="258"/>
                    <a:pt x="7042" y="0"/>
                    <a:pt x="6615" y="0"/>
                  </a:cubicBezTo>
                  <a:close/>
                </a:path>
              </a:pathLst>
            </a:custGeom>
            <a:solidFill>
              <a:srgbClr val="21252B">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902731" y="4492671"/>
              <a:ext cx="232421" cy="396928"/>
            </a:xfrm>
            <a:custGeom>
              <a:avLst/>
              <a:gdLst/>
              <a:ahLst/>
              <a:cxnLst/>
              <a:rect l="l" t="t" r="r" b="b"/>
              <a:pathLst>
                <a:path w="7399" h="12636" extrusionOk="0">
                  <a:moveTo>
                    <a:pt x="2924" y="0"/>
                  </a:moveTo>
                  <a:lnTo>
                    <a:pt x="0" y="1139"/>
                  </a:lnTo>
                  <a:lnTo>
                    <a:pt x="4474" y="12636"/>
                  </a:lnTo>
                  <a:lnTo>
                    <a:pt x="7399" y="11501"/>
                  </a:lnTo>
                  <a:lnTo>
                    <a:pt x="2924" y="0"/>
                  </a:lnTo>
                  <a:close/>
                </a:path>
              </a:pathLst>
            </a:custGeom>
            <a:solidFill>
              <a:srgbClr val="21252B">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946645" y="4415836"/>
              <a:ext cx="362186" cy="431985"/>
            </a:xfrm>
            <a:custGeom>
              <a:avLst/>
              <a:gdLst/>
              <a:ahLst/>
              <a:cxnLst/>
              <a:rect l="l" t="t" r="r" b="b"/>
              <a:pathLst>
                <a:path w="11530" h="13752" extrusionOk="0">
                  <a:moveTo>
                    <a:pt x="6622" y="1"/>
                  </a:moveTo>
                  <a:cubicBezTo>
                    <a:pt x="6493" y="1"/>
                    <a:pt x="6363" y="24"/>
                    <a:pt x="6236" y="74"/>
                  </a:cubicBezTo>
                  <a:lnTo>
                    <a:pt x="820" y="2183"/>
                  </a:lnTo>
                  <a:cubicBezTo>
                    <a:pt x="275" y="2394"/>
                    <a:pt x="1" y="3012"/>
                    <a:pt x="215" y="3557"/>
                  </a:cubicBezTo>
                  <a:lnTo>
                    <a:pt x="3920" y="13071"/>
                  </a:lnTo>
                  <a:cubicBezTo>
                    <a:pt x="4082" y="13493"/>
                    <a:pt x="4486" y="13751"/>
                    <a:pt x="4914" y="13751"/>
                  </a:cubicBezTo>
                  <a:cubicBezTo>
                    <a:pt x="5041" y="13751"/>
                    <a:pt x="5171" y="13728"/>
                    <a:pt x="5298" y="13679"/>
                  </a:cubicBezTo>
                  <a:lnTo>
                    <a:pt x="10710" y="11571"/>
                  </a:lnTo>
                  <a:cubicBezTo>
                    <a:pt x="11258" y="11356"/>
                    <a:pt x="11529" y="10741"/>
                    <a:pt x="11315" y="10193"/>
                  </a:cubicBezTo>
                  <a:lnTo>
                    <a:pt x="7610" y="679"/>
                  </a:lnTo>
                  <a:cubicBezTo>
                    <a:pt x="7448" y="258"/>
                    <a:pt x="7046" y="1"/>
                    <a:pt x="6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897202" y="4485038"/>
              <a:ext cx="213982" cy="389766"/>
            </a:xfrm>
            <a:custGeom>
              <a:avLst/>
              <a:gdLst/>
              <a:ahLst/>
              <a:cxnLst/>
              <a:rect l="l" t="t" r="r" b="b"/>
              <a:pathLst>
                <a:path w="6812" h="12408" extrusionOk="0">
                  <a:moveTo>
                    <a:pt x="2338" y="1"/>
                  </a:moveTo>
                  <a:lnTo>
                    <a:pt x="0" y="908"/>
                  </a:lnTo>
                  <a:lnTo>
                    <a:pt x="4475" y="12408"/>
                  </a:lnTo>
                  <a:lnTo>
                    <a:pt x="6812" y="11498"/>
                  </a:lnTo>
                  <a:lnTo>
                    <a:pt x="23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026716" y="4480200"/>
              <a:ext cx="173146" cy="139471"/>
            </a:xfrm>
            <a:custGeom>
              <a:avLst/>
              <a:gdLst/>
              <a:ahLst/>
              <a:cxnLst/>
              <a:rect l="l" t="t" r="r" b="b"/>
              <a:pathLst>
                <a:path w="5512" h="4440" extrusionOk="0">
                  <a:moveTo>
                    <a:pt x="4460" y="0"/>
                  </a:moveTo>
                  <a:lnTo>
                    <a:pt x="0" y="1737"/>
                  </a:lnTo>
                  <a:lnTo>
                    <a:pt x="1055" y="4439"/>
                  </a:lnTo>
                  <a:lnTo>
                    <a:pt x="5511" y="2703"/>
                  </a:lnTo>
                  <a:lnTo>
                    <a:pt x="44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047134" y="4500524"/>
              <a:ext cx="115724" cy="53998"/>
            </a:xfrm>
            <a:custGeom>
              <a:avLst/>
              <a:gdLst/>
              <a:ahLst/>
              <a:cxnLst/>
              <a:rect l="l" t="t" r="r" b="b"/>
              <a:pathLst>
                <a:path w="3684" h="1719" extrusionOk="0">
                  <a:moveTo>
                    <a:pt x="3554" y="0"/>
                  </a:moveTo>
                  <a:lnTo>
                    <a:pt x="0" y="1385"/>
                  </a:lnTo>
                  <a:lnTo>
                    <a:pt x="130" y="1719"/>
                  </a:lnTo>
                  <a:lnTo>
                    <a:pt x="3684" y="337"/>
                  </a:lnTo>
                  <a:lnTo>
                    <a:pt x="3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055396" y="4522921"/>
              <a:ext cx="115755" cy="54029"/>
            </a:xfrm>
            <a:custGeom>
              <a:avLst/>
              <a:gdLst/>
              <a:ahLst/>
              <a:cxnLst/>
              <a:rect l="l" t="t" r="r" b="b"/>
              <a:pathLst>
                <a:path w="3685" h="1720" extrusionOk="0">
                  <a:moveTo>
                    <a:pt x="3551" y="1"/>
                  </a:moveTo>
                  <a:lnTo>
                    <a:pt x="1" y="1385"/>
                  </a:lnTo>
                  <a:lnTo>
                    <a:pt x="131" y="1719"/>
                  </a:lnTo>
                  <a:lnTo>
                    <a:pt x="3684" y="338"/>
                  </a:lnTo>
                  <a:lnTo>
                    <a:pt x="35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064568" y="4545319"/>
              <a:ext cx="115755" cy="54029"/>
            </a:xfrm>
            <a:custGeom>
              <a:avLst/>
              <a:gdLst/>
              <a:ahLst/>
              <a:cxnLst/>
              <a:rect l="l" t="t" r="r" b="b"/>
              <a:pathLst>
                <a:path w="3685" h="1720" extrusionOk="0">
                  <a:moveTo>
                    <a:pt x="3554" y="1"/>
                  </a:moveTo>
                  <a:lnTo>
                    <a:pt x="1" y="1382"/>
                  </a:lnTo>
                  <a:lnTo>
                    <a:pt x="131" y="1720"/>
                  </a:lnTo>
                  <a:lnTo>
                    <a:pt x="3684" y="338"/>
                  </a:lnTo>
                  <a:lnTo>
                    <a:pt x="35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4"/>
        <p:cNvGrpSpPr/>
        <p:nvPr/>
      </p:nvGrpSpPr>
      <p:grpSpPr>
        <a:xfrm>
          <a:off x="0" y="0"/>
          <a:ext cx="0" cy="0"/>
          <a:chOff x="0" y="0"/>
          <a:chExt cx="0" cy="0"/>
        </a:xfrm>
      </p:grpSpPr>
      <p:sp>
        <p:nvSpPr>
          <p:cNvPr id="65" name="Google Shape;65;p3"/>
          <p:cNvSpPr txBox="1">
            <a:spLocks noGrp="1"/>
          </p:cNvSpPr>
          <p:nvPr>
            <p:ph type="title"/>
          </p:nvPr>
        </p:nvSpPr>
        <p:spPr>
          <a:xfrm>
            <a:off x="1640000" y="2554200"/>
            <a:ext cx="58641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6" name="Google Shape;66;p3"/>
          <p:cNvSpPr txBox="1">
            <a:spLocks noGrp="1"/>
          </p:cNvSpPr>
          <p:nvPr>
            <p:ph type="title" idx="2" hasCustomPrompt="1"/>
          </p:nvPr>
        </p:nvSpPr>
        <p:spPr>
          <a:xfrm>
            <a:off x="3960300" y="1149000"/>
            <a:ext cx="1223100" cy="1223100"/>
          </a:xfrm>
          <a:prstGeom prst="rect">
            <a:avLst/>
          </a:prstGeom>
          <a:solidFill>
            <a:schemeClr val="accent2"/>
          </a:solidFill>
          <a:ln>
            <a:noFill/>
          </a:ln>
        </p:spPr>
        <p:txBody>
          <a:bodyPr spcFirstLastPara="1" wrap="square" lIns="91425" tIns="91425" rIns="91425" bIns="91425" anchor="ctr" anchorCtr="0">
            <a:noAutofit/>
          </a:bodyPr>
          <a:lstStyle>
            <a:lvl1pPr lvl="0" algn="ctr" rtl="0">
              <a:spcBef>
                <a:spcPts val="0"/>
              </a:spcBef>
              <a:spcAft>
                <a:spcPts val="0"/>
              </a:spcAft>
              <a:buSzPts val="10000"/>
              <a:buNone/>
              <a:defRPr sz="60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67" name="Google Shape;67;p3"/>
          <p:cNvSpPr txBox="1">
            <a:spLocks noGrp="1"/>
          </p:cNvSpPr>
          <p:nvPr>
            <p:ph type="subTitle" idx="1"/>
          </p:nvPr>
        </p:nvSpPr>
        <p:spPr>
          <a:xfrm>
            <a:off x="2144550" y="3396000"/>
            <a:ext cx="4854600" cy="598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None/>
              <a:defRPr sz="18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9"/>
        <p:cNvGrpSpPr/>
        <p:nvPr/>
      </p:nvGrpSpPr>
      <p:grpSpPr>
        <a:xfrm>
          <a:off x="0" y="0"/>
          <a:ext cx="0" cy="0"/>
          <a:chOff x="0" y="0"/>
          <a:chExt cx="0" cy="0"/>
        </a:xfrm>
      </p:grpSpPr>
      <p:grpSp>
        <p:nvGrpSpPr>
          <p:cNvPr id="300" name="Google Shape;300;p6"/>
          <p:cNvGrpSpPr/>
          <p:nvPr/>
        </p:nvGrpSpPr>
        <p:grpSpPr>
          <a:xfrm>
            <a:off x="135508" y="200627"/>
            <a:ext cx="666387" cy="871704"/>
            <a:chOff x="5578779" y="4244952"/>
            <a:chExt cx="403431" cy="527730"/>
          </a:xfrm>
        </p:grpSpPr>
        <p:sp>
          <p:nvSpPr>
            <p:cNvPr id="301" name="Google Shape;301;p6"/>
            <p:cNvSpPr/>
            <p:nvPr/>
          </p:nvSpPr>
          <p:spPr>
            <a:xfrm>
              <a:off x="5588579" y="4305767"/>
              <a:ext cx="393630" cy="466915"/>
            </a:xfrm>
            <a:custGeom>
              <a:avLst/>
              <a:gdLst/>
              <a:ahLst/>
              <a:cxnLst/>
              <a:rect l="l" t="t" r="r" b="b"/>
              <a:pathLst>
                <a:path w="12531" h="14864" extrusionOk="0">
                  <a:moveTo>
                    <a:pt x="3737" y="0"/>
                  </a:moveTo>
                  <a:lnTo>
                    <a:pt x="1" y="12161"/>
                  </a:lnTo>
                  <a:lnTo>
                    <a:pt x="8795" y="14864"/>
                  </a:lnTo>
                  <a:lnTo>
                    <a:pt x="12531" y="2703"/>
                  </a:lnTo>
                  <a:lnTo>
                    <a:pt x="37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5585281" y="4286323"/>
              <a:ext cx="393724" cy="466947"/>
            </a:xfrm>
            <a:custGeom>
              <a:avLst/>
              <a:gdLst/>
              <a:ahLst/>
              <a:cxnLst/>
              <a:rect l="l" t="t" r="r" b="b"/>
              <a:pathLst>
                <a:path w="12534" h="14865" extrusionOk="0">
                  <a:moveTo>
                    <a:pt x="3740" y="0"/>
                  </a:moveTo>
                  <a:lnTo>
                    <a:pt x="0" y="12161"/>
                  </a:lnTo>
                  <a:lnTo>
                    <a:pt x="8798" y="14864"/>
                  </a:lnTo>
                  <a:lnTo>
                    <a:pt x="12534" y="2703"/>
                  </a:lnTo>
                  <a:lnTo>
                    <a:pt x="37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5582077" y="4275391"/>
              <a:ext cx="391086" cy="458434"/>
            </a:xfrm>
            <a:custGeom>
              <a:avLst/>
              <a:gdLst/>
              <a:ahLst/>
              <a:cxnLst/>
              <a:rect l="l" t="t" r="r" b="b"/>
              <a:pathLst>
                <a:path w="12450" h="14594" extrusionOk="0">
                  <a:moveTo>
                    <a:pt x="3656" y="1"/>
                  </a:moveTo>
                  <a:lnTo>
                    <a:pt x="1" y="11891"/>
                  </a:lnTo>
                  <a:lnTo>
                    <a:pt x="8794" y="14594"/>
                  </a:lnTo>
                  <a:lnTo>
                    <a:pt x="12450" y="2700"/>
                  </a:lnTo>
                  <a:lnTo>
                    <a:pt x="36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5578779" y="4264240"/>
              <a:ext cx="388541" cy="450047"/>
            </a:xfrm>
            <a:custGeom>
              <a:avLst/>
              <a:gdLst/>
              <a:ahLst/>
              <a:cxnLst/>
              <a:rect l="l" t="t" r="r" b="b"/>
              <a:pathLst>
                <a:path w="12369" h="14327" extrusionOk="0">
                  <a:moveTo>
                    <a:pt x="3575" y="1"/>
                  </a:moveTo>
                  <a:lnTo>
                    <a:pt x="0" y="11627"/>
                  </a:lnTo>
                  <a:lnTo>
                    <a:pt x="8794" y="14326"/>
                  </a:lnTo>
                  <a:lnTo>
                    <a:pt x="12368" y="2703"/>
                  </a:lnTo>
                  <a:lnTo>
                    <a:pt x="35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5709140" y="4244952"/>
              <a:ext cx="38009" cy="61663"/>
            </a:xfrm>
            <a:custGeom>
              <a:avLst/>
              <a:gdLst/>
              <a:ahLst/>
              <a:cxnLst/>
              <a:rect l="l" t="t" r="r" b="b"/>
              <a:pathLst>
                <a:path w="1210" h="1963" extrusionOk="0">
                  <a:moveTo>
                    <a:pt x="791" y="1"/>
                  </a:moveTo>
                  <a:cubicBezTo>
                    <a:pt x="632" y="1"/>
                    <a:pt x="485" y="103"/>
                    <a:pt x="437" y="263"/>
                  </a:cubicBezTo>
                  <a:lnTo>
                    <a:pt x="61" y="1479"/>
                  </a:lnTo>
                  <a:cubicBezTo>
                    <a:pt x="1" y="1676"/>
                    <a:pt x="113" y="1887"/>
                    <a:pt x="310" y="1947"/>
                  </a:cubicBezTo>
                  <a:cubicBezTo>
                    <a:pt x="347" y="1958"/>
                    <a:pt x="383" y="1963"/>
                    <a:pt x="420" y="1963"/>
                  </a:cubicBezTo>
                  <a:cubicBezTo>
                    <a:pt x="579" y="1963"/>
                    <a:pt x="726" y="1860"/>
                    <a:pt x="778" y="1697"/>
                  </a:cubicBezTo>
                  <a:lnTo>
                    <a:pt x="1150" y="485"/>
                  </a:lnTo>
                  <a:cubicBezTo>
                    <a:pt x="1210" y="288"/>
                    <a:pt x="1098" y="77"/>
                    <a:pt x="901" y="17"/>
                  </a:cubicBezTo>
                  <a:cubicBezTo>
                    <a:pt x="864" y="6"/>
                    <a:pt x="827" y="1"/>
                    <a:pt x="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5749568" y="4257392"/>
              <a:ext cx="38009" cy="61631"/>
            </a:xfrm>
            <a:custGeom>
              <a:avLst/>
              <a:gdLst/>
              <a:ahLst/>
              <a:cxnLst/>
              <a:rect l="l" t="t" r="r" b="b"/>
              <a:pathLst>
                <a:path w="1210" h="1962" extrusionOk="0">
                  <a:moveTo>
                    <a:pt x="788" y="1"/>
                  </a:moveTo>
                  <a:cubicBezTo>
                    <a:pt x="630" y="1"/>
                    <a:pt x="484" y="105"/>
                    <a:pt x="433" y="264"/>
                  </a:cubicBezTo>
                  <a:lnTo>
                    <a:pt x="60" y="1477"/>
                  </a:lnTo>
                  <a:cubicBezTo>
                    <a:pt x="0" y="1677"/>
                    <a:pt x="113" y="1885"/>
                    <a:pt x="310" y="1944"/>
                  </a:cubicBezTo>
                  <a:cubicBezTo>
                    <a:pt x="347" y="1956"/>
                    <a:pt x="385" y="1962"/>
                    <a:pt x="422" y="1962"/>
                  </a:cubicBezTo>
                  <a:cubicBezTo>
                    <a:pt x="580" y="1962"/>
                    <a:pt x="726" y="1858"/>
                    <a:pt x="777" y="1698"/>
                  </a:cubicBezTo>
                  <a:lnTo>
                    <a:pt x="1150" y="482"/>
                  </a:lnTo>
                  <a:cubicBezTo>
                    <a:pt x="1209" y="285"/>
                    <a:pt x="1100" y="78"/>
                    <a:pt x="900" y="18"/>
                  </a:cubicBezTo>
                  <a:cubicBezTo>
                    <a:pt x="863" y="6"/>
                    <a:pt x="825" y="1"/>
                    <a:pt x="7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5789965" y="4269800"/>
              <a:ext cx="38009" cy="61663"/>
            </a:xfrm>
            <a:custGeom>
              <a:avLst/>
              <a:gdLst/>
              <a:ahLst/>
              <a:cxnLst/>
              <a:rect l="l" t="t" r="r" b="b"/>
              <a:pathLst>
                <a:path w="1210" h="1963" extrusionOk="0">
                  <a:moveTo>
                    <a:pt x="791" y="1"/>
                  </a:moveTo>
                  <a:cubicBezTo>
                    <a:pt x="632" y="1"/>
                    <a:pt x="485" y="103"/>
                    <a:pt x="433" y="263"/>
                  </a:cubicBezTo>
                  <a:lnTo>
                    <a:pt x="60" y="1479"/>
                  </a:lnTo>
                  <a:cubicBezTo>
                    <a:pt x="1" y="1676"/>
                    <a:pt x="110" y="1883"/>
                    <a:pt x="310" y="1946"/>
                  </a:cubicBezTo>
                  <a:cubicBezTo>
                    <a:pt x="346" y="1957"/>
                    <a:pt x="382" y="1962"/>
                    <a:pt x="418" y="1962"/>
                  </a:cubicBezTo>
                  <a:cubicBezTo>
                    <a:pt x="577" y="1962"/>
                    <a:pt x="725" y="1858"/>
                    <a:pt x="774" y="1697"/>
                  </a:cubicBezTo>
                  <a:lnTo>
                    <a:pt x="1150" y="484"/>
                  </a:lnTo>
                  <a:cubicBezTo>
                    <a:pt x="1210" y="287"/>
                    <a:pt x="1097" y="77"/>
                    <a:pt x="900" y="17"/>
                  </a:cubicBezTo>
                  <a:cubicBezTo>
                    <a:pt x="864" y="6"/>
                    <a:pt x="827" y="1"/>
                    <a:pt x="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5830393" y="4282176"/>
              <a:ext cx="38009" cy="61663"/>
            </a:xfrm>
            <a:custGeom>
              <a:avLst/>
              <a:gdLst/>
              <a:ahLst/>
              <a:cxnLst/>
              <a:rect l="l" t="t" r="r" b="b"/>
              <a:pathLst>
                <a:path w="1210" h="1963" extrusionOk="0">
                  <a:moveTo>
                    <a:pt x="792" y="0"/>
                  </a:moveTo>
                  <a:cubicBezTo>
                    <a:pt x="631" y="0"/>
                    <a:pt x="481" y="105"/>
                    <a:pt x="432" y="266"/>
                  </a:cubicBezTo>
                  <a:lnTo>
                    <a:pt x="60" y="1479"/>
                  </a:lnTo>
                  <a:cubicBezTo>
                    <a:pt x="0" y="1675"/>
                    <a:pt x="109" y="1886"/>
                    <a:pt x="306" y="1946"/>
                  </a:cubicBezTo>
                  <a:cubicBezTo>
                    <a:pt x="342" y="1957"/>
                    <a:pt x="379" y="1962"/>
                    <a:pt x="416" y="1962"/>
                  </a:cubicBezTo>
                  <a:cubicBezTo>
                    <a:pt x="576" y="1962"/>
                    <a:pt x="725" y="1860"/>
                    <a:pt x="773" y="1700"/>
                  </a:cubicBezTo>
                  <a:lnTo>
                    <a:pt x="1146" y="484"/>
                  </a:lnTo>
                  <a:cubicBezTo>
                    <a:pt x="1209" y="287"/>
                    <a:pt x="1097" y="80"/>
                    <a:pt x="900" y="17"/>
                  </a:cubicBezTo>
                  <a:cubicBezTo>
                    <a:pt x="864" y="6"/>
                    <a:pt x="828" y="0"/>
                    <a:pt x="7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5870664" y="4294615"/>
              <a:ext cx="38009" cy="61631"/>
            </a:xfrm>
            <a:custGeom>
              <a:avLst/>
              <a:gdLst/>
              <a:ahLst/>
              <a:cxnLst/>
              <a:rect l="l" t="t" r="r" b="b"/>
              <a:pathLst>
                <a:path w="1210" h="1962" extrusionOk="0">
                  <a:moveTo>
                    <a:pt x="791" y="0"/>
                  </a:moveTo>
                  <a:cubicBezTo>
                    <a:pt x="631" y="0"/>
                    <a:pt x="485" y="104"/>
                    <a:pt x="437" y="264"/>
                  </a:cubicBezTo>
                  <a:lnTo>
                    <a:pt x="64" y="1480"/>
                  </a:lnTo>
                  <a:cubicBezTo>
                    <a:pt x="1" y="1677"/>
                    <a:pt x="113" y="1884"/>
                    <a:pt x="310" y="1944"/>
                  </a:cubicBezTo>
                  <a:cubicBezTo>
                    <a:pt x="348" y="1956"/>
                    <a:pt x="385" y="1961"/>
                    <a:pt x="422" y="1961"/>
                  </a:cubicBezTo>
                  <a:cubicBezTo>
                    <a:pt x="581" y="1961"/>
                    <a:pt x="729" y="1857"/>
                    <a:pt x="778" y="1698"/>
                  </a:cubicBezTo>
                  <a:lnTo>
                    <a:pt x="1150" y="485"/>
                  </a:lnTo>
                  <a:cubicBezTo>
                    <a:pt x="1210" y="285"/>
                    <a:pt x="1101" y="77"/>
                    <a:pt x="904" y="18"/>
                  </a:cubicBezTo>
                  <a:cubicBezTo>
                    <a:pt x="866" y="6"/>
                    <a:pt x="828" y="0"/>
                    <a:pt x="7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5911091" y="4306992"/>
              <a:ext cx="38009" cy="61694"/>
            </a:xfrm>
            <a:custGeom>
              <a:avLst/>
              <a:gdLst/>
              <a:ahLst/>
              <a:cxnLst/>
              <a:rect l="l" t="t" r="r" b="b"/>
              <a:pathLst>
                <a:path w="1210" h="1964" extrusionOk="0">
                  <a:moveTo>
                    <a:pt x="792" y="1"/>
                  </a:moveTo>
                  <a:cubicBezTo>
                    <a:pt x="631" y="1"/>
                    <a:pt x="485" y="103"/>
                    <a:pt x="436" y="263"/>
                  </a:cubicBezTo>
                  <a:lnTo>
                    <a:pt x="64" y="1479"/>
                  </a:lnTo>
                  <a:cubicBezTo>
                    <a:pt x="0" y="1676"/>
                    <a:pt x="113" y="1887"/>
                    <a:pt x="310" y="1947"/>
                  </a:cubicBezTo>
                  <a:cubicBezTo>
                    <a:pt x="346" y="1958"/>
                    <a:pt x="383" y="1963"/>
                    <a:pt x="419" y="1963"/>
                  </a:cubicBezTo>
                  <a:cubicBezTo>
                    <a:pt x="579" y="1963"/>
                    <a:pt x="728" y="1861"/>
                    <a:pt x="777" y="1697"/>
                  </a:cubicBezTo>
                  <a:lnTo>
                    <a:pt x="1150" y="485"/>
                  </a:lnTo>
                  <a:cubicBezTo>
                    <a:pt x="1209" y="288"/>
                    <a:pt x="1100" y="77"/>
                    <a:pt x="904" y="17"/>
                  </a:cubicBezTo>
                  <a:cubicBezTo>
                    <a:pt x="866" y="6"/>
                    <a:pt x="829" y="1"/>
                    <a:pt x="7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5694345" y="4340572"/>
              <a:ext cx="225824" cy="74856"/>
            </a:xfrm>
            <a:custGeom>
              <a:avLst/>
              <a:gdLst/>
              <a:ahLst/>
              <a:cxnLst/>
              <a:rect l="l" t="t" r="r" b="b"/>
              <a:pathLst>
                <a:path w="7189" h="2383" extrusionOk="0">
                  <a:moveTo>
                    <a:pt x="168" y="1"/>
                  </a:moveTo>
                  <a:cubicBezTo>
                    <a:pt x="101" y="1"/>
                    <a:pt x="41" y="37"/>
                    <a:pt x="22" y="94"/>
                  </a:cubicBezTo>
                  <a:cubicBezTo>
                    <a:pt x="1" y="168"/>
                    <a:pt x="54" y="249"/>
                    <a:pt x="145" y="277"/>
                  </a:cubicBezTo>
                  <a:lnTo>
                    <a:pt x="6964" y="2375"/>
                  </a:lnTo>
                  <a:cubicBezTo>
                    <a:pt x="6983" y="2380"/>
                    <a:pt x="7003" y="2383"/>
                    <a:pt x="7021" y="2383"/>
                  </a:cubicBezTo>
                  <a:cubicBezTo>
                    <a:pt x="7090" y="2383"/>
                    <a:pt x="7148" y="2349"/>
                    <a:pt x="7167" y="2291"/>
                  </a:cubicBezTo>
                  <a:cubicBezTo>
                    <a:pt x="7189" y="2217"/>
                    <a:pt x="7136" y="2133"/>
                    <a:pt x="7048" y="2105"/>
                  </a:cubicBezTo>
                  <a:lnTo>
                    <a:pt x="226" y="10"/>
                  </a:lnTo>
                  <a:cubicBezTo>
                    <a:pt x="206" y="4"/>
                    <a:pt x="187"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5687089" y="4364194"/>
              <a:ext cx="225919" cy="74793"/>
            </a:xfrm>
            <a:custGeom>
              <a:avLst/>
              <a:gdLst/>
              <a:ahLst/>
              <a:cxnLst/>
              <a:rect l="l" t="t" r="r" b="b"/>
              <a:pathLst>
                <a:path w="7192" h="2381" extrusionOk="0">
                  <a:moveTo>
                    <a:pt x="167" y="1"/>
                  </a:moveTo>
                  <a:cubicBezTo>
                    <a:pt x="100" y="1"/>
                    <a:pt x="41" y="37"/>
                    <a:pt x="25" y="94"/>
                  </a:cubicBezTo>
                  <a:cubicBezTo>
                    <a:pt x="0" y="168"/>
                    <a:pt x="56" y="249"/>
                    <a:pt x="144" y="277"/>
                  </a:cubicBezTo>
                  <a:lnTo>
                    <a:pt x="6966" y="2372"/>
                  </a:lnTo>
                  <a:cubicBezTo>
                    <a:pt x="6986" y="2378"/>
                    <a:pt x="7005" y="2381"/>
                    <a:pt x="7024" y="2381"/>
                  </a:cubicBezTo>
                  <a:cubicBezTo>
                    <a:pt x="7091" y="2381"/>
                    <a:pt x="7150" y="2345"/>
                    <a:pt x="7166" y="2287"/>
                  </a:cubicBezTo>
                  <a:cubicBezTo>
                    <a:pt x="7191" y="2214"/>
                    <a:pt x="7135" y="2133"/>
                    <a:pt x="7047" y="2105"/>
                  </a:cubicBezTo>
                  <a:lnTo>
                    <a:pt x="225" y="10"/>
                  </a:lnTo>
                  <a:cubicBezTo>
                    <a:pt x="205" y="4"/>
                    <a:pt x="186"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5679895" y="4387722"/>
              <a:ext cx="225824" cy="74793"/>
            </a:xfrm>
            <a:custGeom>
              <a:avLst/>
              <a:gdLst/>
              <a:ahLst/>
              <a:cxnLst/>
              <a:rect l="l" t="t" r="r" b="b"/>
              <a:pathLst>
                <a:path w="7189" h="2381" extrusionOk="0">
                  <a:moveTo>
                    <a:pt x="166" y="0"/>
                  </a:moveTo>
                  <a:cubicBezTo>
                    <a:pt x="98" y="0"/>
                    <a:pt x="41" y="36"/>
                    <a:pt x="22" y="94"/>
                  </a:cubicBezTo>
                  <a:cubicBezTo>
                    <a:pt x="1" y="168"/>
                    <a:pt x="53" y="249"/>
                    <a:pt x="141" y="277"/>
                  </a:cubicBezTo>
                  <a:lnTo>
                    <a:pt x="6963" y="2371"/>
                  </a:lnTo>
                  <a:cubicBezTo>
                    <a:pt x="6983" y="2378"/>
                    <a:pt x="7002" y="2381"/>
                    <a:pt x="7021" y="2381"/>
                  </a:cubicBezTo>
                  <a:cubicBezTo>
                    <a:pt x="7088" y="2381"/>
                    <a:pt x="7148" y="2344"/>
                    <a:pt x="7167" y="2287"/>
                  </a:cubicBezTo>
                  <a:cubicBezTo>
                    <a:pt x="7188" y="2213"/>
                    <a:pt x="7135" y="2132"/>
                    <a:pt x="7048" y="2104"/>
                  </a:cubicBezTo>
                  <a:lnTo>
                    <a:pt x="226" y="10"/>
                  </a:lnTo>
                  <a:cubicBezTo>
                    <a:pt x="205" y="3"/>
                    <a:pt x="185"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5672608" y="4411219"/>
              <a:ext cx="225919" cy="74919"/>
            </a:xfrm>
            <a:custGeom>
              <a:avLst/>
              <a:gdLst/>
              <a:ahLst/>
              <a:cxnLst/>
              <a:rect l="l" t="t" r="r" b="b"/>
              <a:pathLst>
                <a:path w="7192" h="2385" extrusionOk="0">
                  <a:moveTo>
                    <a:pt x="167" y="1"/>
                  </a:moveTo>
                  <a:cubicBezTo>
                    <a:pt x="101" y="1"/>
                    <a:pt x="42" y="37"/>
                    <a:pt x="25" y="95"/>
                  </a:cubicBezTo>
                  <a:cubicBezTo>
                    <a:pt x="1" y="168"/>
                    <a:pt x="57" y="253"/>
                    <a:pt x="145" y="277"/>
                  </a:cubicBezTo>
                  <a:lnTo>
                    <a:pt x="6967" y="2376"/>
                  </a:lnTo>
                  <a:cubicBezTo>
                    <a:pt x="6986" y="2382"/>
                    <a:pt x="7006" y="2385"/>
                    <a:pt x="7025" y="2385"/>
                  </a:cubicBezTo>
                  <a:cubicBezTo>
                    <a:pt x="7092" y="2385"/>
                    <a:pt x="7151" y="2349"/>
                    <a:pt x="7167" y="2291"/>
                  </a:cubicBezTo>
                  <a:cubicBezTo>
                    <a:pt x="7192" y="2217"/>
                    <a:pt x="7135" y="2133"/>
                    <a:pt x="7048" y="2105"/>
                  </a:cubicBezTo>
                  <a:lnTo>
                    <a:pt x="226" y="10"/>
                  </a:lnTo>
                  <a:cubicBezTo>
                    <a:pt x="206" y="4"/>
                    <a:pt x="186"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5665446" y="4434872"/>
              <a:ext cx="225793" cy="74793"/>
            </a:xfrm>
            <a:custGeom>
              <a:avLst/>
              <a:gdLst/>
              <a:ahLst/>
              <a:cxnLst/>
              <a:rect l="l" t="t" r="r" b="b"/>
              <a:pathLst>
                <a:path w="7188" h="2381" extrusionOk="0">
                  <a:moveTo>
                    <a:pt x="165" y="0"/>
                  </a:moveTo>
                  <a:cubicBezTo>
                    <a:pt x="98" y="0"/>
                    <a:pt x="40" y="36"/>
                    <a:pt x="21" y="94"/>
                  </a:cubicBezTo>
                  <a:cubicBezTo>
                    <a:pt x="0" y="167"/>
                    <a:pt x="53" y="248"/>
                    <a:pt x="141" y="276"/>
                  </a:cubicBezTo>
                  <a:lnTo>
                    <a:pt x="6963" y="2371"/>
                  </a:lnTo>
                  <a:cubicBezTo>
                    <a:pt x="6982" y="2377"/>
                    <a:pt x="7002" y="2380"/>
                    <a:pt x="7021" y="2380"/>
                  </a:cubicBezTo>
                  <a:cubicBezTo>
                    <a:pt x="7088" y="2380"/>
                    <a:pt x="7147" y="2344"/>
                    <a:pt x="7167" y="2287"/>
                  </a:cubicBezTo>
                  <a:cubicBezTo>
                    <a:pt x="7188" y="2213"/>
                    <a:pt x="7135" y="2132"/>
                    <a:pt x="7044" y="2104"/>
                  </a:cubicBezTo>
                  <a:lnTo>
                    <a:pt x="225" y="9"/>
                  </a:lnTo>
                  <a:cubicBezTo>
                    <a:pt x="205" y="3"/>
                    <a:pt x="18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5658158" y="4458369"/>
              <a:ext cx="225793" cy="74887"/>
            </a:xfrm>
            <a:custGeom>
              <a:avLst/>
              <a:gdLst/>
              <a:ahLst/>
              <a:cxnLst/>
              <a:rect l="l" t="t" r="r" b="b"/>
              <a:pathLst>
                <a:path w="7188" h="2384" extrusionOk="0">
                  <a:moveTo>
                    <a:pt x="167" y="1"/>
                  </a:moveTo>
                  <a:cubicBezTo>
                    <a:pt x="100" y="1"/>
                    <a:pt x="41" y="37"/>
                    <a:pt x="25" y="94"/>
                  </a:cubicBezTo>
                  <a:cubicBezTo>
                    <a:pt x="0" y="168"/>
                    <a:pt x="53" y="252"/>
                    <a:pt x="144" y="277"/>
                  </a:cubicBezTo>
                  <a:lnTo>
                    <a:pt x="6966" y="2375"/>
                  </a:lnTo>
                  <a:cubicBezTo>
                    <a:pt x="6985" y="2381"/>
                    <a:pt x="7004" y="2383"/>
                    <a:pt x="7022" y="2383"/>
                  </a:cubicBezTo>
                  <a:cubicBezTo>
                    <a:pt x="7090" y="2383"/>
                    <a:pt x="7150" y="2349"/>
                    <a:pt x="7167" y="2291"/>
                  </a:cubicBezTo>
                  <a:cubicBezTo>
                    <a:pt x="7188" y="2217"/>
                    <a:pt x="7135" y="2133"/>
                    <a:pt x="7047" y="2105"/>
                  </a:cubicBezTo>
                  <a:lnTo>
                    <a:pt x="225" y="10"/>
                  </a:lnTo>
                  <a:cubicBezTo>
                    <a:pt x="206" y="4"/>
                    <a:pt x="186"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5644462" y="4502975"/>
              <a:ext cx="225793" cy="74887"/>
            </a:xfrm>
            <a:custGeom>
              <a:avLst/>
              <a:gdLst/>
              <a:ahLst/>
              <a:cxnLst/>
              <a:rect l="l" t="t" r="r" b="b"/>
              <a:pathLst>
                <a:path w="7188" h="2384" extrusionOk="0">
                  <a:moveTo>
                    <a:pt x="167" y="1"/>
                  </a:moveTo>
                  <a:cubicBezTo>
                    <a:pt x="100" y="1"/>
                    <a:pt x="41" y="37"/>
                    <a:pt x="25" y="94"/>
                  </a:cubicBezTo>
                  <a:cubicBezTo>
                    <a:pt x="0" y="168"/>
                    <a:pt x="53" y="252"/>
                    <a:pt x="144" y="277"/>
                  </a:cubicBezTo>
                  <a:lnTo>
                    <a:pt x="6963" y="2375"/>
                  </a:lnTo>
                  <a:cubicBezTo>
                    <a:pt x="6983" y="2381"/>
                    <a:pt x="7002" y="2383"/>
                    <a:pt x="7021" y="2383"/>
                  </a:cubicBezTo>
                  <a:cubicBezTo>
                    <a:pt x="7089" y="2383"/>
                    <a:pt x="7147" y="2349"/>
                    <a:pt x="7167" y="2291"/>
                  </a:cubicBezTo>
                  <a:cubicBezTo>
                    <a:pt x="7188" y="2214"/>
                    <a:pt x="7135" y="2133"/>
                    <a:pt x="7047" y="2105"/>
                  </a:cubicBezTo>
                  <a:lnTo>
                    <a:pt x="225" y="10"/>
                  </a:lnTo>
                  <a:cubicBezTo>
                    <a:pt x="206" y="4"/>
                    <a:pt x="186"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5637174" y="4526534"/>
              <a:ext cx="225919" cy="74887"/>
            </a:xfrm>
            <a:custGeom>
              <a:avLst/>
              <a:gdLst/>
              <a:ahLst/>
              <a:cxnLst/>
              <a:rect l="l" t="t" r="r" b="b"/>
              <a:pathLst>
                <a:path w="7192" h="2384" extrusionOk="0">
                  <a:moveTo>
                    <a:pt x="169" y="1"/>
                  </a:moveTo>
                  <a:cubicBezTo>
                    <a:pt x="102" y="1"/>
                    <a:pt x="42" y="35"/>
                    <a:pt x="25" y="93"/>
                  </a:cubicBezTo>
                  <a:cubicBezTo>
                    <a:pt x="0" y="170"/>
                    <a:pt x="57" y="251"/>
                    <a:pt x="144" y="279"/>
                  </a:cubicBezTo>
                  <a:lnTo>
                    <a:pt x="6966" y="2374"/>
                  </a:lnTo>
                  <a:cubicBezTo>
                    <a:pt x="6986" y="2380"/>
                    <a:pt x="7006" y="2383"/>
                    <a:pt x="7025" y="2383"/>
                  </a:cubicBezTo>
                  <a:cubicBezTo>
                    <a:pt x="7092" y="2383"/>
                    <a:pt x="7150" y="2347"/>
                    <a:pt x="7167" y="2290"/>
                  </a:cubicBezTo>
                  <a:cubicBezTo>
                    <a:pt x="7191" y="2216"/>
                    <a:pt x="7139" y="2131"/>
                    <a:pt x="7047" y="2107"/>
                  </a:cubicBezTo>
                  <a:lnTo>
                    <a:pt x="225" y="9"/>
                  </a:lnTo>
                  <a:cubicBezTo>
                    <a:pt x="207" y="3"/>
                    <a:pt x="188"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5629981" y="4550125"/>
              <a:ext cx="225824" cy="74793"/>
            </a:xfrm>
            <a:custGeom>
              <a:avLst/>
              <a:gdLst/>
              <a:ahLst/>
              <a:cxnLst/>
              <a:rect l="l" t="t" r="r" b="b"/>
              <a:pathLst>
                <a:path w="7189" h="2381" extrusionOk="0">
                  <a:moveTo>
                    <a:pt x="168" y="0"/>
                  </a:moveTo>
                  <a:cubicBezTo>
                    <a:pt x="101" y="0"/>
                    <a:pt x="41" y="37"/>
                    <a:pt x="22" y="94"/>
                  </a:cubicBezTo>
                  <a:cubicBezTo>
                    <a:pt x="1" y="168"/>
                    <a:pt x="54" y="249"/>
                    <a:pt x="145" y="277"/>
                  </a:cubicBezTo>
                  <a:lnTo>
                    <a:pt x="6964" y="2372"/>
                  </a:lnTo>
                  <a:cubicBezTo>
                    <a:pt x="6984" y="2378"/>
                    <a:pt x="7004" y="2381"/>
                    <a:pt x="7023" y="2381"/>
                  </a:cubicBezTo>
                  <a:cubicBezTo>
                    <a:pt x="7091" y="2381"/>
                    <a:pt x="7148" y="2345"/>
                    <a:pt x="7167" y="2287"/>
                  </a:cubicBezTo>
                  <a:cubicBezTo>
                    <a:pt x="7188" y="2213"/>
                    <a:pt x="7136" y="2133"/>
                    <a:pt x="7048" y="2104"/>
                  </a:cubicBezTo>
                  <a:lnTo>
                    <a:pt x="226" y="10"/>
                  </a:lnTo>
                  <a:cubicBezTo>
                    <a:pt x="206" y="3"/>
                    <a:pt x="187"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5622693" y="4573653"/>
              <a:ext cx="225919" cy="74856"/>
            </a:xfrm>
            <a:custGeom>
              <a:avLst/>
              <a:gdLst/>
              <a:ahLst/>
              <a:cxnLst/>
              <a:rect l="l" t="t" r="r" b="b"/>
              <a:pathLst>
                <a:path w="7192" h="2383" extrusionOk="0">
                  <a:moveTo>
                    <a:pt x="168" y="0"/>
                  </a:moveTo>
                  <a:cubicBezTo>
                    <a:pt x="101" y="0"/>
                    <a:pt x="42" y="36"/>
                    <a:pt x="26" y="94"/>
                  </a:cubicBezTo>
                  <a:cubicBezTo>
                    <a:pt x="1" y="167"/>
                    <a:pt x="57" y="252"/>
                    <a:pt x="145" y="276"/>
                  </a:cubicBezTo>
                  <a:lnTo>
                    <a:pt x="6967" y="2375"/>
                  </a:lnTo>
                  <a:cubicBezTo>
                    <a:pt x="6986" y="2380"/>
                    <a:pt x="7005" y="2382"/>
                    <a:pt x="7023" y="2382"/>
                  </a:cubicBezTo>
                  <a:cubicBezTo>
                    <a:pt x="7091" y="2382"/>
                    <a:pt x="7151" y="2348"/>
                    <a:pt x="7167" y="2290"/>
                  </a:cubicBezTo>
                  <a:cubicBezTo>
                    <a:pt x="7192" y="2217"/>
                    <a:pt x="7136" y="2132"/>
                    <a:pt x="7048" y="2108"/>
                  </a:cubicBezTo>
                  <a:lnTo>
                    <a:pt x="226" y="9"/>
                  </a:lnTo>
                  <a:cubicBezTo>
                    <a:pt x="206" y="3"/>
                    <a:pt x="187"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5615531" y="4597212"/>
              <a:ext cx="225824" cy="74856"/>
            </a:xfrm>
            <a:custGeom>
              <a:avLst/>
              <a:gdLst/>
              <a:ahLst/>
              <a:cxnLst/>
              <a:rect l="l" t="t" r="r" b="b"/>
              <a:pathLst>
                <a:path w="7189" h="2383" extrusionOk="0">
                  <a:moveTo>
                    <a:pt x="168" y="0"/>
                  </a:moveTo>
                  <a:cubicBezTo>
                    <a:pt x="99" y="0"/>
                    <a:pt x="41" y="34"/>
                    <a:pt x="22" y="92"/>
                  </a:cubicBezTo>
                  <a:cubicBezTo>
                    <a:pt x="1" y="170"/>
                    <a:pt x="53" y="250"/>
                    <a:pt x="141" y="279"/>
                  </a:cubicBezTo>
                  <a:lnTo>
                    <a:pt x="6963" y="2373"/>
                  </a:lnTo>
                  <a:cubicBezTo>
                    <a:pt x="6983" y="2380"/>
                    <a:pt x="7002" y="2383"/>
                    <a:pt x="7021" y="2383"/>
                  </a:cubicBezTo>
                  <a:cubicBezTo>
                    <a:pt x="7088" y="2383"/>
                    <a:pt x="7148" y="2346"/>
                    <a:pt x="7167" y="2289"/>
                  </a:cubicBezTo>
                  <a:cubicBezTo>
                    <a:pt x="7188" y="2215"/>
                    <a:pt x="7135" y="2134"/>
                    <a:pt x="7047" y="2106"/>
                  </a:cubicBezTo>
                  <a:lnTo>
                    <a:pt x="225" y="8"/>
                  </a:lnTo>
                  <a:cubicBezTo>
                    <a:pt x="206" y="3"/>
                    <a:pt x="187"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6"/>
          <p:cNvGrpSpPr/>
          <p:nvPr/>
        </p:nvGrpSpPr>
        <p:grpSpPr>
          <a:xfrm>
            <a:off x="8787317" y="4501577"/>
            <a:ext cx="404931" cy="520505"/>
            <a:chOff x="5107560" y="4417815"/>
            <a:chExt cx="217751" cy="279917"/>
          </a:xfrm>
        </p:grpSpPr>
        <p:sp>
          <p:nvSpPr>
            <p:cNvPr id="323" name="Google Shape;323;p6"/>
            <p:cNvSpPr/>
            <p:nvPr/>
          </p:nvSpPr>
          <p:spPr>
            <a:xfrm>
              <a:off x="5152385" y="4429752"/>
              <a:ext cx="169376" cy="215898"/>
            </a:xfrm>
            <a:custGeom>
              <a:avLst/>
              <a:gdLst/>
              <a:ahLst/>
              <a:cxnLst/>
              <a:rect l="l" t="t" r="r" b="b"/>
              <a:pathLst>
                <a:path w="5392" h="6873" extrusionOk="0">
                  <a:moveTo>
                    <a:pt x="4823" y="0"/>
                  </a:moveTo>
                  <a:cubicBezTo>
                    <a:pt x="4808" y="28"/>
                    <a:pt x="4777" y="32"/>
                    <a:pt x="4756" y="56"/>
                  </a:cubicBezTo>
                  <a:cubicBezTo>
                    <a:pt x="4763" y="60"/>
                    <a:pt x="4787" y="91"/>
                    <a:pt x="4798" y="99"/>
                  </a:cubicBezTo>
                  <a:lnTo>
                    <a:pt x="4935" y="190"/>
                  </a:lnTo>
                  <a:cubicBezTo>
                    <a:pt x="5237" y="394"/>
                    <a:pt x="5308" y="854"/>
                    <a:pt x="5062" y="1220"/>
                  </a:cubicBezTo>
                  <a:lnTo>
                    <a:pt x="1575" y="6404"/>
                  </a:lnTo>
                  <a:cubicBezTo>
                    <a:pt x="1408" y="6652"/>
                    <a:pt x="1148" y="6792"/>
                    <a:pt x="903" y="6792"/>
                  </a:cubicBezTo>
                  <a:cubicBezTo>
                    <a:pt x="787" y="6792"/>
                    <a:pt x="675" y="6761"/>
                    <a:pt x="577" y="6696"/>
                  </a:cubicBezTo>
                  <a:lnTo>
                    <a:pt x="433" y="6601"/>
                  </a:lnTo>
                  <a:cubicBezTo>
                    <a:pt x="130" y="6393"/>
                    <a:pt x="81" y="5933"/>
                    <a:pt x="327" y="5567"/>
                  </a:cubicBezTo>
                  <a:lnTo>
                    <a:pt x="1786" y="3399"/>
                  </a:lnTo>
                  <a:cubicBezTo>
                    <a:pt x="1813" y="3364"/>
                    <a:pt x="1791" y="3332"/>
                    <a:pt x="1766" y="3332"/>
                  </a:cubicBezTo>
                  <a:cubicBezTo>
                    <a:pt x="1755" y="3332"/>
                    <a:pt x="1745" y="3337"/>
                    <a:pt x="1737" y="3350"/>
                  </a:cubicBezTo>
                  <a:lnTo>
                    <a:pt x="271" y="5529"/>
                  </a:lnTo>
                  <a:cubicBezTo>
                    <a:pt x="0" y="5929"/>
                    <a:pt x="50" y="6443"/>
                    <a:pt x="387" y="6667"/>
                  </a:cubicBezTo>
                  <a:lnTo>
                    <a:pt x="531" y="6766"/>
                  </a:lnTo>
                  <a:cubicBezTo>
                    <a:pt x="638" y="6838"/>
                    <a:pt x="761" y="6872"/>
                    <a:pt x="888" y="6872"/>
                  </a:cubicBezTo>
                  <a:cubicBezTo>
                    <a:pt x="1159" y="6872"/>
                    <a:pt x="1447" y="6717"/>
                    <a:pt x="1631" y="6443"/>
                  </a:cubicBezTo>
                  <a:lnTo>
                    <a:pt x="5121" y="1258"/>
                  </a:lnTo>
                  <a:cubicBezTo>
                    <a:pt x="5392" y="854"/>
                    <a:pt x="5339" y="341"/>
                    <a:pt x="5005" y="116"/>
                  </a:cubicBezTo>
                  <a:lnTo>
                    <a:pt x="4861" y="21"/>
                  </a:lnTo>
                  <a:cubicBezTo>
                    <a:pt x="4847" y="11"/>
                    <a:pt x="4837" y="7"/>
                    <a:pt x="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5150501" y="4428181"/>
              <a:ext cx="173051" cy="219008"/>
            </a:xfrm>
            <a:custGeom>
              <a:avLst/>
              <a:gdLst/>
              <a:ahLst/>
              <a:cxnLst/>
              <a:rect l="l" t="t" r="r" b="b"/>
              <a:pathLst>
                <a:path w="5509" h="6972" extrusionOk="0">
                  <a:moveTo>
                    <a:pt x="4889" y="1"/>
                  </a:moveTo>
                  <a:cubicBezTo>
                    <a:pt x="4883" y="1"/>
                    <a:pt x="4877" y="2"/>
                    <a:pt x="4872" y="4"/>
                  </a:cubicBezTo>
                  <a:cubicBezTo>
                    <a:pt x="4858" y="8"/>
                    <a:pt x="4844" y="15"/>
                    <a:pt x="4837" y="25"/>
                  </a:cubicBezTo>
                  <a:cubicBezTo>
                    <a:pt x="4837" y="29"/>
                    <a:pt x="4830" y="33"/>
                    <a:pt x="4823" y="36"/>
                  </a:cubicBezTo>
                  <a:cubicBezTo>
                    <a:pt x="4812" y="43"/>
                    <a:pt x="4802" y="50"/>
                    <a:pt x="4791" y="61"/>
                  </a:cubicBezTo>
                  <a:cubicBezTo>
                    <a:pt x="4784" y="64"/>
                    <a:pt x="4777" y="68"/>
                    <a:pt x="4770" y="75"/>
                  </a:cubicBezTo>
                  <a:cubicBezTo>
                    <a:pt x="4756" y="99"/>
                    <a:pt x="4763" y="134"/>
                    <a:pt x="4784" y="145"/>
                  </a:cubicBezTo>
                  <a:cubicBezTo>
                    <a:pt x="4788" y="149"/>
                    <a:pt x="4788" y="149"/>
                    <a:pt x="4788" y="149"/>
                  </a:cubicBezTo>
                  <a:cubicBezTo>
                    <a:pt x="4791" y="149"/>
                    <a:pt x="4795" y="156"/>
                    <a:pt x="4798" y="163"/>
                  </a:cubicBezTo>
                  <a:cubicBezTo>
                    <a:pt x="4812" y="177"/>
                    <a:pt x="4819" y="184"/>
                    <a:pt x="4830" y="191"/>
                  </a:cubicBezTo>
                  <a:lnTo>
                    <a:pt x="4967" y="282"/>
                  </a:lnTo>
                  <a:cubicBezTo>
                    <a:pt x="5255" y="475"/>
                    <a:pt x="5308" y="908"/>
                    <a:pt x="5083" y="1242"/>
                  </a:cubicBezTo>
                  <a:lnTo>
                    <a:pt x="1593" y="6426"/>
                  </a:lnTo>
                  <a:cubicBezTo>
                    <a:pt x="1435" y="6661"/>
                    <a:pt x="1191" y="6793"/>
                    <a:pt x="964" y="6793"/>
                  </a:cubicBezTo>
                  <a:cubicBezTo>
                    <a:pt x="857" y="6793"/>
                    <a:pt x="754" y="6764"/>
                    <a:pt x="665" y="6703"/>
                  </a:cubicBezTo>
                  <a:lnTo>
                    <a:pt x="521" y="6609"/>
                  </a:lnTo>
                  <a:cubicBezTo>
                    <a:pt x="240" y="6419"/>
                    <a:pt x="201" y="5986"/>
                    <a:pt x="429" y="5646"/>
                  </a:cubicBezTo>
                  <a:lnTo>
                    <a:pt x="1888" y="3477"/>
                  </a:lnTo>
                  <a:cubicBezTo>
                    <a:pt x="1906" y="3456"/>
                    <a:pt x="1913" y="3428"/>
                    <a:pt x="1909" y="3403"/>
                  </a:cubicBezTo>
                  <a:cubicBezTo>
                    <a:pt x="1902" y="3379"/>
                    <a:pt x="1892" y="3361"/>
                    <a:pt x="1870" y="3347"/>
                  </a:cubicBezTo>
                  <a:cubicBezTo>
                    <a:pt x="1857" y="3337"/>
                    <a:pt x="1841" y="3332"/>
                    <a:pt x="1826" y="3332"/>
                  </a:cubicBezTo>
                  <a:cubicBezTo>
                    <a:pt x="1799" y="3332"/>
                    <a:pt x="1772" y="3347"/>
                    <a:pt x="1754" y="3371"/>
                  </a:cubicBezTo>
                  <a:lnTo>
                    <a:pt x="289" y="5551"/>
                  </a:lnTo>
                  <a:cubicBezTo>
                    <a:pt x="1" y="5976"/>
                    <a:pt x="60" y="6521"/>
                    <a:pt x="419" y="6760"/>
                  </a:cubicBezTo>
                  <a:lnTo>
                    <a:pt x="563" y="6858"/>
                  </a:lnTo>
                  <a:cubicBezTo>
                    <a:pt x="678" y="6935"/>
                    <a:pt x="811" y="6971"/>
                    <a:pt x="947" y="6971"/>
                  </a:cubicBezTo>
                  <a:cubicBezTo>
                    <a:pt x="1234" y="6971"/>
                    <a:pt x="1538" y="6809"/>
                    <a:pt x="1733" y="6521"/>
                  </a:cubicBezTo>
                  <a:lnTo>
                    <a:pt x="5223" y="1336"/>
                  </a:lnTo>
                  <a:cubicBezTo>
                    <a:pt x="5508" y="908"/>
                    <a:pt x="5452" y="366"/>
                    <a:pt x="5093" y="124"/>
                  </a:cubicBezTo>
                  <a:lnTo>
                    <a:pt x="4949" y="29"/>
                  </a:lnTo>
                  <a:cubicBezTo>
                    <a:pt x="4939" y="22"/>
                    <a:pt x="4928" y="15"/>
                    <a:pt x="4914" y="8"/>
                  </a:cubicBezTo>
                  <a:cubicBezTo>
                    <a:pt x="4908" y="4"/>
                    <a:pt x="4898" y="1"/>
                    <a:pt x="4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5150501" y="4425763"/>
              <a:ext cx="173051" cy="221490"/>
            </a:xfrm>
            <a:custGeom>
              <a:avLst/>
              <a:gdLst/>
              <a:ahLst/>
              <a:cxnLst/>
              <a:rect l="l" t="t" r="r" b="b"/>
              <a:pathLst>
                <a:path w="5509" h="7051" extrusionOk="0">
                  <a:moveTo>
                    <a:pt x="4735" y="1"/>
                  </a:moveTo>
                  <a:cubicBezTo>
                    <a:pt x="4707" y="64"/>
                    <a:pt x="4686" y="74"/>
                    <a:pt x="4629" y="113"/>
                  </a:cubicBezTo>
                  <a:lnTo>
                    <a:pt x="4935" y="327"/>
                  </a:lnTo>
                  <a:cubicBezTo>
                    <a:pt x="5223" y="521"/>
                    <a:pt x="5308" y="985"/>
                    <a:pt x="5083" y="1319"/>
                  </a:cubicBezTo>
                  <a:lnTo>
                    <a:pt x="1593" y="6503"/>
                  </a:lnTo>
                  <a:cubicBezTo>
                    <a:pt x="1435" y="6738"/>
                    <a:pt x="1191" y="6870"/>
                    <a:pt x="964" y="6870"/>
                  </a:cubicBezTo>
                  <a:cubicBezTo>
                    <a:pt x="857" y="6870"/>
                    <a:pt x="754" y="6841"/>
                    <a:pt x="665" y="6780"/>
                  </a:cubicBezTo>
                  <a:lnTo>
                    <a:pt x="521" y="6686"/>
                  </a:lnTo>
                  <a:cubicBezTo>
                    <a:pt x="240" y="6496"/>
                    <a:pt x="201" y="6063"/>
                    <a:pt x="429" y="5723"/>
                  </a:cubicBezTo>
                  <a:lnTo>
                    <a:pt x="1888" y="3554"/>
                  </a:lnTo>
                  <a:cubicBezTo>
                    <a:pt x="1906" y="3533"/>
                    <a:pt x="1913" y="3505"/>
                    <a:pt x="1909" y="3480"/>
                  </a:cubicBezTo>
                  <a:cubicBezTo>
                    <a:pt x="1906" y="3456"/>
                    <a:pt x="1892" y="3438"/>
                    <a:pt x="1870" y="3424"/>
                  </a:cubicBezTo>
                  <a:cubicBezTo>
                    <a:pt x="1857" y="3414"/>
                    <a:pt x="1841" y="3409"/>
                    <a:pt x="1826" y="3409"/>
                  </a:cubicBezTo>
                  <a:cubicBezTo>
                    <a:pt x="1799" y="3409"/>
                    <a:pt x="1772" y="3424"/>
                    <a:pt x="1754" y="3448"/>
                  </a:cubicBezTo>
                  <a:lnTo>
                    <a:pt x="289" y="5628"/>
                  </a:lnTo>
                  <a:cubicBezTo>
                    <a:pt x="1" y="6053"/>
                    <a:pt x="60" y="6598"/>
                    <a:pt x="419" y="6837"/>
                  </a:cubicBezTo>
                  <a:lnTo>
                    <a:pt x="563" y="6935"/>
                  </a:lnTo>
                  <a:cubicBezTo>
                    <a:pt x="679" y="7014"/>
                    <a:pt x="812" y="7051"/>
                    <a:pt x="949" y="7051"/>
                  </a:cubicBezTo>
                  <a:cubicBezTo>
                    <a:pt x="1236" y="7051"/>
                    <a:pt x="1538" y="6888"/>
                    <a:pt x="1733" y="6598"/>
                  </a:cubicBezTo>
                  <a:lnTo>
                    <a:pt x="5223" y="1413"/>
                  </a:lnTo>
                  <a:cubicBezTo>
                    <a:pt x="5508" y="985"/>
                    <a:pt x="5448" y="472"/>
                    <a:pt x="5090" y="229"/>
                  </a:cubicBezTo>
                  <a:lnTo>
                    <a:pt x="47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5148741" y="4424161"/>
              <a:ext cx="176570" cy="224662"/>
            </a:xfrm>
            <a:custGeom>
              <a:avLst/>
              <a:gdLst/>
              <a:ahLst/>
              <a:cxnLst/>
              <a:rect l="l" t="t" r="r" b="b"/>
              <a:pathLst>
                <a:path w="5621" h="7152" extrusionOk="0">
                  <a:moveTo>
                    <a:pt x="4809" y="122"/>
                  </a:moveTo>
                  <a:lnTo>
                    <a:pt x="5118" y="326"/>
                  </a:lnTo>
                  <a:cubicBezTo>
                    <a:pt x="5452" y="551"/>
                    <a:pt x="5504" y="1039"/>
                    <a:pt x="5237" y="1436"/>
                  </a:cubicBezTo>
                  <a:lnTo>
                    <a:pt x="1747" y="6621"/>
                  </a:lnTo>
                  <a:cubicBezTo>
                    <a:pt x="1563" y="6895"/>
                    <a:pt x="1275" y="7050"/>
                    <a:pt x="1004" y="7050"/>
                  </a:cubicBezTo>
                  <a:cubicBezTo>
                    <a:pt x="877" y="7050"/>
                    <a:pt x="754" y="7016"/>
                    <a:pt x="647" y="6944"/>
                  </a:cubicBezTo>
                  <a:lnTo>
                    <a:pt x="503" y="6845"/>
                  </a:lnTo>
                  <a:cubicBezTo>
                    <a:pt x="166" y="6621"/>
                    <a:pt x="116" y="6111"/>
                    <a:pt x="387" y="5707"/>
                  </a:cubicBezTo>
                  <a:lnTo>
                    <a:pt x="1853" y="3528"/>
                  </a:lnTo>
                  <a:cubicBezTo>
                    <a:pt x="1860" y="3517"/>
                    <a:pt x="1871" y="3513"/>
                    <a:pt x="1882" y="3513"/>
                  </a:cubicBezTo>
                  <a:cubicBezTo>
                    <a:pt x="1896" y="3513"/>
                    <a:pt x="1910" y="3522"/>
                    <a:pt x="1912" y="3538"/>
                  </a:cubicBezTo>
                  <a:cubicBezTo>
                    <a:pt x="1916" y="3552"/>
                    <a:pt x="1912" y="3566"/>
                    <a:pt x="1902" y="3577"/>
                  </a:cubicBezTo>
                  <a:lnTo>
                    <a:pt x="443" y="5745"/>
                  </a:lnTo>
                  <a:cubicBezTo>
                    <a:pt x="197" y="6111"/>
                    <a:pt x="246" y="6571"/>
                    <a:pt x="549" y="6779"/>
                  </a:cubicBezTo>
                  <a:lnTo>
                    <a:pt x="693" y="6874"/>
                  </a:lnTo>
                  <a:cubicBezTo>
                    <a:pt x="790" y="6939"/>
                    <a:pt x="902" y="6970"/>
                    <a:pt x="1017" y="6970"/>
                  </a:cubicBezTo>
                  <a:cubicBezTo>
                    <a:pt x="1262" y="6970"/>
                    <a:pt x="1524" y="6830"/>
                    <a:pt x="1691" y="6582"/>
                  </a:cubicBezTo>
                  <a:lnTo>
                    <a:pt x="5178" y="1398"/>
                  </a:lnTo>
                  <a:cubicBezTo>
                    <a:pt x="5413" y="1046"/>
                    <a:pt x="5339" y="551"/>
                    <a:pt x="5019" y="336"/>
                  </a:cubicBezTo>
                  <a:lnTo>
                    <a:pt x="4770" y="164"/>
                  </a:lnTo>
                  <a:cubicBezTo>
                    <a:pt x="4784" y="150"/>
                    <a:pt x="4798" y="139"/>
                    <a:pt x="4809" y="122"/>
                  </a:cubicBezTo>
                  <a:close/>
                  <a:moveTo>
                    <a:pt x="4792" y="0"/>
                  </a:moveTo>
                  <a:cubicBezTo>
                    <a:pt x="4786" y="0"/>
                    <a:pt x="4779" y="1"/>
                    <a:pt x="4773" y="2"/>
                  </a:cubicBezTo>
                  <a:cubicBezTo>
                    <a:pt x="4759" y="6"/>
                    <a:pt x="4749" y="16"/>
                    <a:pt x="4742" y="30"/>
                  </a:cubicBezTo>
                  <a:cubicBezTo>
                    <a:pt x="4724" y="76"/>
                    <a:pt x="4710" y="83"/>
                    <a:pt x="4664" y="115"/>
                  </a:cubicBezTo>
                  <a:cubicBezTo>
                    <a:pt x="4650" y="125"/>
                    <a:pt x="4636" y="143"/>
                    <a:pt x="4636" y="161"/>
                  </a:cubicBezTo>
                  <a:cubicBezTo>
                    <a:pt x="4636" y="178"/>
                    <a:pt x="4640" y="196"/>
                    <a:pt x="4654" y="206"/>
                  </a:cubicBezTo>
                  <a:lnTo>
                    <a:pt x="4963" y="417"/>
                  </a:lnTo>
                  <a:cubicBezTo>
                    <a:pt x="5234" y="600"/>
                    <a:pt x="5297" y="1039"/>
                    <a:pt x="5097" y="1341"/>
                  </a:cubicBezTo>
                  <a:lnTo>
                    <a:pt x="1607" y="6526"/>
                  </a:lnTo>
                  <a:cubicBezTo>
                    <a:pt x="1459" y="6745"/>
                    <a:pt x="1231" y="6870"/>
                    <a:pt x="1019" y="6870"/>
                  </a:cubicBezTo>
                  <a:cubicBezTo>
                    <a:pt x="923" y="6870"/>
                    <a:pt x="829" y="6844"/>
                    <a:pt x="749" y="6789"/>
                  </a:cubicBezTo>
                  <a:lnTo>
                    <a:pt x="605" y="6694"/>
                  </a:lnTo>
                  <a:cubicBezTo>
                    <a:pt x="348" y="6522"/>
                    <a:pt x="313" y="6121"/>
                    <a:pt x="528" y="5802"/>
                  </a:cubicBezTo>
                  <a:lnTo>
                    <a:pt x="1986" y="3633"/>
                  </a:lnTo>
                  <a:cubicBezTo>
                    <a:pt x="2011" y="3601"/>
                    <a:pt x="2021" y="3563"/>
                    <a:pt x="2014" y="3521"/>
                  </a:cubicBezTo>
                  <a:cubicBezTo>
                    <a:pt x="2007" y="3485"/>
                    <a:pt x="1986" y="3454"/>
                    <a:pt x="1955" y="3433"/>
                  </a:cubicBezTo>
                  <a:cubicBezTo>
                    <a:pt x="1933" y="3417"/>
                    <a:pt x="1907" y="3410"/>
                    <a:pt x="1882" y="3410"/>
                  </a:cubicBezTo>
                  <a:cubicBezTo>
                    <a:pt x="1838" y="3410"/>
                    <a:pt x="1795" y="3431"/>
                    <a:pt x="1768" y="3471"/>
                  </a:cubicBezTo>
                  <a:lnTo>
                    <a:pt x="303" y="5650"/>
                  </a:lnTo>
                  <a:cubicBezTo>
                    <a:pt x="0" y="6100"/>
                    <a:pt x="64" y="6673"/>
                    <a:pt x="447" y="6930"/>
                  </a:cubicBezTo>
                  <a:lnTo>
                    <a:pt x="591" y="7028"/>
                  </a:lnTo>
                  <a:cubicBezTo>
                    <a:pt x="715" y="7112"/>
                    <a:pt x="858" y="7151"/>
                    <a:pt x="1004" y="7151"/>
                  </a:cubicBezTo>
                  <a:cubicBezTo>
                    <a:pt x="1308" y="7151"/>
                    <a:pt x="1628" y="6980"/>
                    <a:pt x="1832" y="6677"/>
                  </a:cubicBezTo>
                  <a:lnTo>
                    <a:pt x="5322" y="1493"/>
                  </a:lnTo>
                  <a:cubicBezTo>
                    <a:pt x="5620" y="1046"/>
                    <a:pt x="5557" y="498"/>
                    <a:pt x="5174" y="241"/>
                  </a:cubicBezTo>
                  <a:lnTo>
                    <a:pt x="4816" y="6"/>
                  </a:lnTo>
                  <a:cubicBezTo>
                    <a:pt x="4809" y="2"/>
                    <a:pt x="4801" y="0"/>
                    <a:pt x="47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5109319" y="4419417"/>
              <a:ext cx="200537" cy="276744"/>
            </a:xfrm>
            <a:custGeom>
              <a:avLst/>
              <a:gdLst/>
              <a:ahLst/>
              <a:cxnLst/>
              <a:rect l="l" t="t" r="r" b="b"/>
              <a:pathLst>
                <a:path w="6384" h="8810" extrusionOk="0">
                  <a:moveTo>
                    <a:pt x="5370" y="1"/>
                  </a:moveTo>
                  <a:cubicBezTo>
                    <a:pt x="5096" y="1"/>
                    <a:pt x="4865" y="119"/>
                    <a:pt x="4707" y="354"/>
                  </a:cubicBezTo>
                  <a:lnTo>
                    <a:pt x="335" y="6852"/>
                  </a:lnTo>
                  <a:cubicBezTo>
                    <a:pt x="1" y="7348"/>
                    <a:pt x="180" y="8054"/>
                    <a:pt x="732" y="8427"/>
                  </a:cubicBezTo>
                  <a:lnTo>
                    <a:pt x="964" y="8585"/>
                  </a:lnTo>
                  <a:cubicBezTo>
                    <a:pt x="1190" y="8737"/>
                    <a:pt x="1443" y="8810"/>
                    <a:pt x="1686" y="8810"/>
                  </a:cubicBezTo>
                  <a:cubicBezTo>
                    <a:pt x="2041" y="8810"/>
                    <a:pt x="2375" y="8654"/>
                    <a:pt x="2573" y="8360"/>
                  </a:cubicBezTo>
                  <a:lnTo>
                    <a:pt x="5167" y="4505"/>
                  </a:lnTo>
                  <a:cubicBezTo>
                    <a:pt x="5195" y="4462"/>
                    <a:pt x="5174" y="4417"/>
                    <a:pt x="5139" y="4392"/>
                  </a:cubicBezTo>
                  <a:cubicBezTo>
                    <a:pt x="5126" y="4383"/>
                    <a:pt x="5110" y="4379"/>
                    <a:pt x="5095" y="4379"/>
                  </a:cubicBezTo>
                  <a:cubicBezTo>
                    <a:pt x="5075" y="4379"/>
                    <a:pt x="5055" y="4387"/>
                    <a:pt x="5041" y="4403"/>
                  </a:cubicBezTo>
                  <a:lnTo>
                    <a:pt x="2436" y="8269"/>
                  </a:lnTo>
                  <a:cubicBezTo>
                    <a:pt x="2268" y="8522"/>
                    <a:pt x="1981" y="8655"/>
                    <a:pt x="1676" y="8655"/>
                  </a:cubicBezTo>
                  <a:cubicBezTo>
                    <a:pt x="1464" y="8655"/>
                    <a:pt x="1244" y="8591"/>
                    <a:pt x="1048" y="8459"/>
                  </a:cubicBezTo>
                  <a:lnTo>
                    <a:pt x="816" y="8300"/>
                  </a:lnTo>
                  <a:cubicBezTo>
                    <a:pt x="338" y="7981"/>
                    <a:pt x="180" y="7369"/>
                    <a:pt x="468" y="6944"/>
                  </a:cubicBezTo>
                  <a:lnTo>
                    <a:pt x="4840" y="445"/>
                  </a:lnTo>
                  <a:cubicBezTo>
                    <a:pt x="4971" y="252"/>
                    <a:pt x="5158" y="155"/>
                    <a:pt x="5383" y="155"/>
                  </a:cubicBezTo>
                  <a:cubicBezTo>
                    <a:pt x="5599" y="155"/>
                    <a:pt x="5849" y="245"/>
                    <a:pt x="6116" y="424"/>
                  </a:cubicBezTo>
                  <a:lnTo>
                    <a:pt x="6292" y="540"/>
                  </a:lnTo>
                  <a:cubicBezTo>
                    <a:pt x="6297" y="542"/>
                    <a:pt x="6302" y="545"/>
                    <a:pt x="6307" y="545"/>
                  </a:cubicBezTo>
                  <a:cubicBezTo>
                    <a:pt x="6309" y="545"/>
                    <a:pt x="6311" y="545"/>
                    <a:pt x="6313" y="543"/>
                  </a:cubicBezTo>
                  <a:cubicBezTo>
                    <a:pt x="6320" y="540"/>
                    <a:pt x="6327" y="536"/>
                    <a:pt x="6331" y="529"/>
                  </a:cubicBezTo>
                  <a:cubicBezTo>
                    <a:pt x="6338" y="501"/>
                    <a:pt x="6355" y="473"/>
                    <a:pt x="6376" y="452"/>
                  </a:cubicBezTo>
                  <a:cubicBezTo>
                    <a:pt x="6380" y="445"/>
                    <a:pt x="6383" y="438"/>
                    <a:pt x="6383" y="431"/>
                  </a:cubicBezTo>
                  <a:cubicBezTo>
                    <a:pt x="6383" y="424"/>
                    <a:pt x="6376" y="417"/>
                    <a:pt x="6373" y="413"/>
                  </a:cubicBezTo>
                  <a:lnTo>
                    <a:pt x="6201" y="297"/>
                  </a:lnTo>
                  <a:cubicBezTo>
                    <a:pt x="5905" y="99"/>
                    <a:pt x="5620" y="1"/>
                    <a:pt x="53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5107560" y="4417815"/>
              <a:ext cx="203961" cy="279917"/>
            </a:xfrm>
            <a:custGeom>
              <a:avLst/>
              <a:gdLst/>
              <a:ahLst/>
              <a:cxnLst/>
              <a:rect l="l" t="t" r="r" b="b"/>
              <a:pathLst>
                <a:path w="6493" h="8911" extrusionOk="0">
                  <a:moveTo>
                    <a:pt x="5427" y="102"/>
                  </a:moveTo>
                  <a:cubicBezTo>
                    <a:pt x="5667" y="102"/>
                    <a:pt x="5942" y="198"/>
                    <a:pt x="6228" y="391"/>
                  </a:cubicBezTo>
                  <a:lnTo>
                    <a:pt x="6376" y="489"/>
                  </a:lnTo>
                  <a:cubicBezTo>
                    <a:pt x="6366" y="503"/>
                    <a:pt x="6359" y="517"/>
                    <a:pt x="6351" y="531"/>
                  </a:cubicBezTo>
                  <a:lnTo>
                    <a:pt x="6200" y="433"/>
                  </a:lnTo>
                  <a:cubicBezTo>
                    <a:pt x="5925" y="247"/>
                    <a:pt x="5664" y="155"/>
                    <a:pt x="5438" y="155"/>
                  </a:cubicBezTo>
                  <a:cubicBezTo>
                    <a:pt x="5198" y="155"/>
                    <a:pt x="4996" y="260"/>
                    <a:pt x="4854" y="468"/>
                  </a:cubicBezTo>
                  <a:lnTo>
                    <a:pt x="482" y="6967"/>
                  </a:lnTo>
                  <a:cubicBezTo>
                    <a:pt x="180" y="7417"/>
                    <a:pt x="341" y="8056"/>
                    <a:pt x="844" y="8394"/>
                  </a:cubicBezTo>
                  <a:lnTo>
                    <a:pt x="1076" y="8552"/>
                  </a:lnTo>
                  <a:cubicBezTo>
                    <a:pt x="1280" y="8689"/>
                    <a:pt x="1510" y="8755"/>
                    <a:pt x="1731" y="8755"/>
                  </a:cubicBezTo>
                  <a:cubicBezTo>
                    <a:pt x="2052" y="8755"/>
                    <a:pt x="2355" y="8615"/>
                    <a:pt x="2535" y="8348"/>
                  </a:cubicBezTo>
                  <a:lnTo>
                    <a:pt x="5135" y="4482"/>
                  </a:lnTo>
                  <a:cubicBezTo>
                    <a:pt x="5139" y="4480"/>
                    <a:pt x="5144" y="4478"/>
                    <a:pt x="5150" y="4478"/>
                  </a:cubicBezTo>
                  <a:cubicBezTo>
                    <a:pt x="5156" y="4478"/>
                    <a:pt x="5162" y="4480"/>
                    <a:pt x="5167" y="4485"/>
                  </a:cubicBezTo>
                  <a:cubicBezTo>
                    <a:pt x="5174" y="4489"/>
                    <a:pt x="5192" y="4506"/>
                    <a:pt x="5178" y="4527"/>
                  </a:cubicBezTo>
                  <a:lnTo>
                    <a:pt x="2587" y="8383"/>
                  </a:lnTo>
                  <a:cubicBezTo>
                    <a:pt x="2398" y="8662"/>
                    <a:pt x="2079" y="8809"/>
                    <a:pt x="1741" y="8809"/>
                  </a:cubicBezTo>
                  <a:cubicBezTo>
                    <a:pt x="1507" y="8809"/>
                    <a:pt x="1264" y="8739"/>
                    <a:pt x="1048" y="8594"/>
                  </a:cubicBezTo>
                  <a:lnTo>
                    <a:pt x="816" y="8436"/>
                  </a:lnTo>
                  <a:cubicBezTo>
                    <a:pt x="285" y="8081"/>
                    <a:pt x="113" y="7406"/>
                    <a:pt x="433" y="6931"/>
                  </a:cubicBezTo>
                  <a:lnTo>
                    <a:pt x="4801" y="433"/>
                  </a:lnTo>
                  <a:cubicBezTo>
                    <a:pt x="4951" y="212"/>
                    <a:pt x="5169" y="102"/>
                    <a:pt x="5427" y="102"/>
                  </a:cubicBezTo>
                  <a:close/>
                  <a:moveTo>
                    <a:pt x="5427" y="1"/>
                  </a:moveTo>
                  <a:cubicBezTo>
                    <a:pt x="5137" y="1"/>
                    <a:pt x="4890" y="128"/>
                    <a:pt x="4721" y="380"/>
                  </a:cubicBezTo>
                  <a:lnTo>
                    <a:pt x="348" y="6875"/>
                  </a:lnTo>
                  <a:cubicBezTo>
                    <a:pt x="0" y="7395"/>
                    <a:pt x="183" y="8130"/>
                    <a:pt x="760" y="8520"/>
                  </a:cubicBezTo>
                  <a:lnTo>
                    <a:pt x="992" y="8678"/>
                  </a:lnTo>
                  <a:cubicBezTo>
                    <a:pt x="1225" y="8835"/>
                    <a:pt x="1487" y="8910"/>
                    <a:pt x="1739" y="8910"/>
                  </a:cubicBezTo>
                  <a:cubicBezTo>
                    <a:pt x="2111" y="8910"/>
                    <a:pt x="2462" y="8747"/>
                    <a:pt x="2672" y="8439"/>
                  </a:cubicBezTo>
                  <a:lnTo>
                    <a:pt x="5265" y="4584"/>
                  </a:lnTo>
                  <a:cubicBezTo>
                    <a:pt x="5308" y="4517"/>
                    <a:pt x="5279" y="4440"/>
                    <a:pt x="5223" y="4401"/>
                  </a:cubicBezTo>
                  <a:cubicBezTo>
                    <a:pt x="5201" y="4386"/>
                    <a:pt x="5177" y="4379"/>
                    <a:pt x="5153" y="4379"/>
                  </a:cubicBezTo>
                  <a:cubicBezTo>
                    <a:pt x="5119" y="4379"/>
                    <a:pt x="5085" y="4393"/>
                    <a:pt x="5058" y="4422"/>
                  </a:cubicBezTo>
                  <a:lnTo>
                    <a:pt x="2454" y="8292"/>
                  </a:lnTo>
                  <a:cubicBezTo>
                    <a:pt x="2292" y="8530"/>
                    <a:pt x="2021" y="8656"/>
                    <a:pt x="1732" y="8656"/>
                  </a:cubicBezTo>
                  <a:cubicBezTo>
                    <a:pt x="1530" y="8656"/>
                    <a:pt x="1320" y="8594"/>
                    <a:pt x="1132" y="8467"/>
                  </a:cubicBezTo>
                  <a:lnTo>
                    <a:pt x="900" y="8313"/>
                  </a:lnTo>
                  <a:cubicBezTo>
                    <a:pt x="443" y="8003"/>
                    <a:pt x="296" y="7427"/>
                    <a:pt x="566" y="7023"/>
                  </a:cubicBezTo>
                  <a:lnTo>
                    <a:pt x="4939" y="524"/>
                  </a:lnTo>
                  <a:cubicBezTo>
                    <a:pt x="5059" y="347"/>
                    <a:pt x="5233" y="258"/>
                    <a:pt x="5442" y="258"/>
                  </a:cubicBezTo>
                  <a:cubicBezTo>
                    <a:pt x="5648" y="258"/>
                    <a:pt x="5888" y="345"/>
                    <a:pt x="6144" y="517"/>
                  </a:cubicBezTo>
                  <a:lnTo>
                    <a:pt x="6320" y="633"/>
                  </a:lnTo>
                  <a:cubicBezTo>
                    <a:pt x="6334" y="643"/>
                    <a:pt x="6350" y="647"/>
                    <a:pt x="6365" y="647"/>
                  </a:cubicBezTo>
                  <a:cubicBezTo>
                    <a:pt x="6372" y="647"/>
                    <a:pt x="6380" y="646"/>
                    <a:pt x="6387" y="644"/>
                  </a:cubicBezTo>
                  <a:cubicBezTo>
                    <a:pt x="6408" y="637"/>
                    <a:pt x="6425" y="619"/>
                    <a:pt x="6432" y="594"/>
                  </a:cubicBezTo>
                  <a:cubicBezTo>
                    <a:pt x="6443" y="573"/>
                    <a:pt x="6453" y="556"/>
                    <a:pt x="6471" y="535"/>
                  </a:cubicBezTo>
                  <a:cubicBezTo>
                    <a:pt x="6485" y="517"/>
                    <a:pt x="6492" y="496"/>
                    <a:pt x="6489" y="475"/>
                  </a:cubicBezTo>
                  <a:cubicBezTo>
                    <a:pt x="6485" y="454"/>
                    <a:pt x="6474" y="433"/>
                    <a:pt x="6457" y="422"/>
                  </a:cubicBezTo>
                  <a:lnTo>
                    <a:pt x="6285" y="306"/>
                  </a:lnTo>
                  <a:cubicBezTo>
                    <a:pt x="5981" y="102"/>
                    <a:pt x="5687" y="1"/>
                    <a:pt x="54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6"/>
          <p:cNvGrpSpPr/>
          <p:nvPr/>
        </p:nvGrpSpPr>
        <p:grpSpPr>
          <a:xfrm>
            <a:off x="931464" y="72556"/>
            <a:ext cx="254064" cy="313340"/>
            <a:chOff x="2700514" y="4184106"/>
            <a:chExt cx="254064" cy="313340"/>
          </a:xfrm>
        </p:grpSpPr>
        <p:sp>
          <p:nvSpPr>
            <p:cNvPr id="330" name="Google Shape;330;p6"/>
            <p:cNvSpPr/>
            <p:nvPr/>
          </p:nvSpPr>
          <p:spPr>
            <a:xfrm>
              <a:off x="2700514" y="4322101"/>
              <a:ext cx="131744" cy="175345"/>
            </a:xfrm>
            <a:custGeom>
              <a:avLst/>
              <a:gdLst/>
              <a:ahLst/>
              <a:cxnLst/>
              <a:rect l="l" t="t" r="r" b="b"/>
              <a:pathLst>
                <a:path w="4194" h="5582" extrusionOk="0">
                  <a:moveTo>
                    <a:pt x="3195" y="0"/>
                  </a:moveTo>
                  <a:lnTo>
                    <a:pt x="0" y="5582"/>
                  </a:lnTo>
                  <a:lnTo>
                    <a:pt x="4193" y="710"/>
                  </a:lnTo>
                  <a:lnTo>
                    <a:pt x="3195" y="0"/>
                  </a:lnTo>
                  <a:close/>
                </a:path>
              </a:pathLst>
            </a:custGeom>
            <a:solidFill>
              <a:srgbClr val="21252B">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2817871" y="4184106"/>
              <a:ext cx="136707" cy="103316"/>
            </a:xfrm>
            <a:custGeom>
              <a:avLst/>
              <a:gdLst/>
              <a:ahLst/>
              <a:cxnLst/>
              <a:rect l="l" t="t" r="r" b="b"/>
              <a:pathLst>
                <a:path w="4352" h="3289" extrusionOk="0">
                  <a:moveTo>
                    <a:pt x="541" y="0"/>
                  </a:moveTo>
                  <a:cubicBezTo>
                    <a:pt x="392" y="0"/>
                    <a:pt x="246" y="70"/>
                    <a:pt x="151" y="200"/>
                  </a:cubicBezTo>
                  <a:cubicBezTo>
                    <a:pt x="0" y="415"/>
                    <a:pt x="50" y="713"/>
                    <a:pt x="264" y="865"/>
                  </a:cubicBezTo>
                  <a:lnTo>
                    <a:pt x="3533" y="3198"/>
                  </a:lnTo>
                  <a:cubicBezTo>
                    <a:pt x="3617" y="3259"/>
                    <a:pt x="3715" y="3288"/>
                    <a:pt x="3811" y="3288"/>
                  </a:cubicBezTo>
                  <a:cubicBezTo>
                    <a:pt x="3960" y="3288"/>
                    <a:pt x="4105" y="3219"/>
                    <a:pt x="4197" y="3089"/>
                  </a:cubicBezTo>
                  <a:cubicBezTo>
                    <a:pt x="4352" y="2875"/>
                    <a:pt x="4302" y="2576"/>
                    <a:pt x="4088" y="2422"/>
                  </a:cubicBezTo>
                  <a:lnTo>
                    <a:pt x="816" y="88"/>
                  </a:lnTo>
                  <a:cubicBezTo>
                    <a:pt x="732" y="29"/>
                    <a:pt x="636" y="0"/>
                    <a:pt x="5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2724576" y="4314719"/>
              <a:ext cx="136833" cy="103221"/>
            </a:xfrm>
            <a:custGeom>
              <a:avLst/>
              <a:gdLst/>
              <a:ahLst/>
              <a:cxnLst/>
              <a:rect l="l" t="t" r="r" b="b"/>
              <a:pathLst>
                <a:path w="4356" h="3286" extrusionOk="0">
                  <a:moveTo>
                    <a:pt x="543" y="0"/>
                  </a:moveTo>
                  <a:cubicBezTo>
                    <a:pt x="394" y="0"/>
                    <a:pt x="247" y="69"/>
                    <a:pt x="155" y="200"/>
                  </a:cubicBezTo>
                  <a:cubicBezTo>
                    <a:pt x="0" y="415"/>
                    <a:pt x="50" y="710"/>
                    <a:pt x="264" y="864"/>
                  </a:cubicBezTo>
                  <a:lnTo>
                    <a:pt x="3536" y="3198"/>
                  </a:lnTo>
                  <a:cubicBezTo>
                    <a:pt x="3620" y="3257"/>
                    <a:pt x="3717" y="3286"/>
                    <a:pt x="3812" y="3286"/>
                  </a:cubicBezTo>
                  <a:cubicBezTo>
                    <a:pt x="3961" y="3286"/>
                    <a:pt x="4108" y="3216"/>
                    <a:pt x="4200" y="3086"/>
                  </a:cubicBezTo>
                  <a:cubicBezTo>
                    <a:pt x="4355" y="2871"/>
                    <a:pt x="4306" y="2576"/>
                    <a:pt x="4088" y="2421"/>
                  </a:cubicBezTo>
                  <a:lnTo>
                    <a:pt x="819" y="88"/>
                  </a:lnTo>
                  <a:cubicBezTo>
                    <a:pt x="736" y="29"/>
                    <a:pt x="639" y="0"/>
                    <a:pt x="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2751402" y="4205718"/>
              <a:ext cx="176790" cy="190266"/>
            </a:xfrm>
            <a:custGeom>
              <a:avLst/>
              <a:gdLst/>
              <a:ahLst/>
              <a:cxnLst/>
              <a:rect l="l" t="t" r="r" b="b"/>
              <a:pathLst>
                <a:path w="5628" h="6057" extrusionOk="0">
                  <a:moveTo>
                    <a:pt x="2967" y="1"/>
                  </a:moveTo>
                  <a:lnTo>
                    <a:pt x="0" y="4155"/>
                  </a:lnTo>
                  <a:lnTo>
                    <a:pt x="2661" y="6057"/>
                  </a:lnTo>
                  <a:lnTo>
                    <a:pt x="5628" y="1899"/>
                  </a:lnTo>
                  <a:lnTo>
                    <a:pt x="29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6"/>
          <p:cNvGrpSpPr/>
          <p:nvPr/>
        </p:nvGrpSpPr>
        <p:grpSpPr>
          <a:xfrm rot="-5400000">
            <a:off x="7939334" y="4598947"/>
            <a:ext cx="225985" cy="540514"/>
            <a:chOff x="5273600" y="602550"/>
            <a:chExt cx="155050" cy="370850"/>
          </a:xfrm>
        </p:grpSpPr>
        <p:sp>
          <p:nvSpPr>
            <p:cNvPr id="335" name="Google Shape;335;p6"/>
            <p:cNvSpPr/>
            <p:nvPr/>
          </p:nvSpPr>
          <p:spPr>
            <a:xfrm>
              <a:off x="5273600" y="950500"/>
              <a:ext cx="22900" cy="22900"/>
            </a:xfrm>
            <a:custGeom>
              <a:avLst/>
              <a:gdLst/>
              <a:ahLst/>
              <a:cxnLst/>
              <a:rect l="l" t="t" r="r" b="b"/>
              <a:pathLst>
                <a:path w="916" h="916" extrusionOk="0">
                  <a:moveTo>
                    <a:pt x="458" y="1"/>
                  </a:moveTo>
                  <a:cubicBezTo>
                    <a:pt x="204" y="1"/>
                    <a:pt x="0" y="204"/>
                    <a:pt x="0" y="458"/>
                  </a:cubicBezTo>
                  <a:cubicBezTo>
                    <a:pt x="0" y="713"/>
                    <a:pt x="204" y="916"/>
                    <a:pt x="458" y="916"/>
                  </a:cubicBezTo>
                  <a:cubicBezTo>
                    <a:pt x="712" y="916"/>
                    <a:pt x="915" y="713"/>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5273600" y="880825"/>
              <a:ext cx="22900" cy="22900"/>
            </a:xfrm>
            <a:custGeom>
              <a:avLst/>
              <a:gdLst/>
              <a:ahLst/>
              <a:cxnLst/>
              <a:rect l="l" t="t" r="r" b="b"/>
              <a:pathLst>
                <a:path w="916" h="916" extrusionOk="0">
                  <a:moveTo>
                    <a:pt x="458" y="1"/>
                  </a:moveTo>
                  <a:cubicBezTo>
                    <a:pt x="204" y="1"/>
                    <a:pt x="0" y="213"/>
                    <a:pt x="0" y="458"/>
                  </a:cubicBezTo>
                  <a:cubicBezTo>
                    <a:pt x="0" y="712"/>
                    <a:pt x="204" y="916"/>
                    <a:pt x="458" y="916"/>
                  </a:cubicBezTo>
                  <a:cubicBezTo>
                    <a:pt x="712" y="916"/>
                    <a:pt x="915" y="712"/>
                    <a:pt x="915" y="458"/>
                  </a:cubicBezTo>
                  <a:cubicBezTo>
                    <a:pt x="915" y="213"/>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a:off x="5273600" y="811375"/>
              <a:ext cx="22900" cy="22900"/>
            </a:xfrm>
            <a:custGeom>
              <a:avLst/>
              <a:gdLst/>
              <a:ahLst/>
              <a:cxnLst/>
              <a:rect l="l" t="t" r="r" b="b"/>
              <a:pathLst>
                <a:path w="916" h="916" extrusionOk="0">
                  <a:moveTo>
                    <a:pt x="458" y="0"/>
                  </a:moveTo>
                  <a:cubicBezTo>
                    <a:pt x="204" y="0"/>
                    <a:pt x="0" y="204"/>
                    <a:pt x="0" y="458"/>
                  </a:cubicBezTo>
                  <a:cubicBezTo>
                    <a:pt x="0" y="703"/>
                    <a:pt x="204" y="915"/>
                    <a:pt x="458" y="915"/>
                  </a:cubicBezTo>
                  <a:cubicBezTo>
                    <a:pt x="712" y="915"/>
                    <a:pt x="915" y="703"/>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5273600" y="741700"/>
              <a:ext cx="22900" cy="22900"/>
            </a:xfrm>
            <a:custGeom>
              <a:avLst/>
              <a:gdLst/>
              <a:ahLst/>
              <a:cxnLst/>
              <a:rect l="l" t="t" r="r" b="b"/>
              <a:pathLst>
                <a:path w="916" h="916" extrusionOk="0">
                  <a:moveTo>
                    <a:pt x="458" y="0"/>
                  </a:moveTo>
                  <a:cubicBezTo>
                    <a:pt x="204" y="0"/>
                    <a:pt x="0" y="204"/>
                    <a:pt x="0" y="458"/>
                  </a:cubicBezTo>
                  <a:cubicBezTo>
                    <a:pt x="0" y="712"/>
                    <a:pt x="204" y="915"/>
                    <a:pt x="458" y="915"/>
                  </a:cubicBezTo>
                  <a:cubicBezTo>
                    <a:pt x="712" y="915"/>
                    <a:pt x="915" y="712"/>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a:off x="5273600" y="672025"/>
              <a:ext cx="22900" cy="22900"/>
            </a:xfrm>
            <a:custGeom>
              <a:avLst/>
              <a:gdLst/>
              <a:ahLst/>
              <a:cxnLst/>
              <a:rect l="l" t="t" r="r" b="b"/>
              <a:pathLst>
                <a:path w="916" h="916" extrusionOk="0">
                  <a:moveTo>
                    <a:pt x="458" y="0"/>
                  </a:moveTo>
                  <a:cubicBezTo>
                    <a:pt x="204" y="0"/>
                    <a:pt x="0" y="212"/>
                    <a:pt x="0" y="458"/>
                  </a:cubicBezTo>
                  <a:cubicBezTo>
                    <a:pt x="0" y="712"/>
                    <a:pt x="204" y="915"/>
                    <a:pt x="458" y="915"/>
                  </a:cubicBezTo>
                  <a:cubicBezTo>
                    <a:pt x="712" y="915"/>
                    <a:pt x="915" y="712"/>
                    <a:pt x="915" y="458"/>
                  </a:cubicBezTo>
                  <a:cubicBezTo>
                    <a:pt x="915" y="212"/>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5273600" y="602550"/>
              <a:ext cx="22900" cy="22900"/>
            </a:xfrm>
            <a:custGeom>
              <a:avLst/>
              <a:gdLst/>
              <a:ahLst/>
              <a:cxnLst/>
              <a:rect l="l" t="t" r="r" b="b"/>
              <a:pathLst>
                <a:path w="916" h="916" extrusionOk="0">
                  <a:moveTo>
                    <a:pt x="458" y="1"/>
                  </a:moveTo>
                  <a:cubicBezTo>
                    <a:pt x="204" y="1"/>
                    <a:pt x="0" y="204"/>
                    <a:pt x="0" y="458"/>
                  </a:cubicBezTo>
                  <a:cubicBezTo>
                    <a:pt x="0" y="704"/>
                    <a:pt x="204" y="916"/>
                    <a:pt x="458" y="916"/>
                  </a:cubicBezTo>
                  <a:cubicBezTo>
                    <a:pt x="712" y="916"/>
                    <a:pt x="915" y="704"/>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5339675" y="950500"/>
              <a:ext cx="22900" cy="22900"/>
            </a:xfrm>
            <a:custGeom>
              <a:avLst/>
              <a:gdLst/>
              <a:ahLst/>
              <a:cxnLst/>
              <a:rect l="l" t="t" r="r" b="b"/>
              <a:pathLst>
                <a:path w="916" h="916" extrusionOk="0">
                  <a:moveTo>
                    <a:pt x="458" y="1"/>
                  </a:moveTo>
                  <a:cubicBezTo>
                    <a:pt x="204" y="1"/>
                    <a:pt x="0" y="204"/>
                    <a:pt x="0" y="458"/>
                  </a:cubicBezTo>
                  <a:cubicBezTo>
                    <a:pt x="0" y="713"/>
                    <a:pt x="204" y="916"/>
                    <a:pt x="458" y="916"/>
                  </a:cubicBezTo>
                  <a:cubicBezTo>
                    <a:pt x="712" y="916"/>
                    <a:pt x="915" y="713"/>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5339675" y="880825"/>
              <a:ext cx="22900" cy="22900"/>
            </a:xfrm>
            <a:custGeom>
              <a:avLst/>
              <a:gdLst/>
              <a:ahLst/>
              <a:cxnLst/>
              <a:rect l="l" t="t" r="r" b="b"/>
              <a:pathLst>
                <a:path w="916" h="916" extrusionOk="0">
                  <a:moveTo>
                    <a:pt x="458" y="1"/>
                  </a:moveTo>
                  <a:cubicBezTo>
                    <a:pt x="204" y="1"/>
                    <a:pt x="0" y="213"/>
                    <a:pt x="0" y="458"/>
                  </a:cubicBezTo>
                  <a:cubicBezTo>
                    <a:pt x="0" y="712"/>
                    <a:pt x="204" y="916"/>
                    <a:pt x="458" y="916"/>
                  </a:cubicBezTo>
                  <a:cubicBezTo>
                    <a:pt x="712" y="916"/>
                    <a:pt x="915" y="712"/>
                    <a:pt x="915" y="458"/>
                  </a:cubicBezTo>
                  <a:cubicBezTo>
                    <a:pt x="915" y="213"/>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5339675" y="811375"/>
              <a:ext cx="22900" cy="22900"/>
            </a:xfrm>
            <a:custGeom>
              <a:avLst/>
              <a:gdLst/>
              <a:ahLst/>
              <a:cxnLst/>
              <a:rect l="l" t="t" r="r" b="b"/>
              <a:pathLst>
                <a:path w="916" h="916" extrusionOk="0">
                  <a:moveTo>
                    <a:pt x="458" y="0"/>
                  </a:moveTo>
                  <a:cubicBezTo>
                    <a:pt x="204" y="0"/>
                    <a:pt x="0" y="204"/>
                    <a:pt x="0" y="458"/>
                  </a:cubicBezTo>
                  <a:cubicBezTo>
                    <a:pt x="0" y="703"/>
                    <a:pt x="204" y="915"/>
                    <a:pt x="458" y="915"/>
                  </a:cubicBezTo>
                  <a:cubicBezTo>
                    <a:pt x="712" y="915"/>
                    <a:pt x="915" y="703"/>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5339675" y="741700"/>
              <a:ext cx="22900" cy="22900"/>
            </a:xfrm>
            <a:custGeom>
              <a:avLst/>
              <a:gdLst/>
              <a:ahLst/>
              <a:cxnLst/>
              <a:rect l="l" t="t" r="r" b="b"/>
              <a:pathLst>
                <a:path w="916" h="916" extrusionOk="0">
                  <a:moveTo>
                    <a:pt x="458" y="0"/>
                  </a:moveTo>
                  <a:cubicBezTo>
                    <a:pt x="204" y="0"/>
                    <a:pt x="0" y="204"/>
                    <a:pt x="0" y="458"/>
                  </a:cubicBezTo>
                  <a:cubicBezTo>
                    <a:pt x="0" y="712"/>
                    <a:pt x="204" y="915"/>
                    <a:pt x="458" y="915"/>
                  </a:cubicBezTo>
                  <a:cubicBezTo>
                    <a:pt x="712" y="915"/>
                    <a:pt x="915" y="712"/>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5339675" y="672025"/>
              <a:ext cx="22900" cy="22900"/>
            </a:xfrm>
            <a:custGeom>
              <a:avLst/>
              <a:gdLst/>
              <a:ahLst/>
              <a:cxnLst/>
              <a:rect l="l" t="t" r="r" b="b"/>
              <a:pathLst>
                <a:path w="916" h="916" extrusionOk="0">
                  <a:moveTo>
                    <a:pt x="458" y="0"/>
                  </a:moveTo>
                  <a:cubicBezTo>
                    <a:pt x="204" y="0"/>
                    <a:pt x="0" y="212"/>
                    <a:pt x="0" y="458"/>
                  </a:cubicBezTo>
                  <a:cubicBezTo>
                    <a:pt x="0" y="712"/>
                    <a:pt x="204" y="915"/>
                    <a:pt x="458" y="915"/>
                  </a:cubicBezTo>
                  <a:cubicBezTo>
                    <a:pt x="712" y="915"/>
                    <a:pt x="915" y="712"/>
                    <a:pt x="915" y="458"/>
                  </a:cubicBezTo>
                  <a:cubicBezTo>
                    <a:pt x="915" y="212"/>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5339675" y="602550"/>
              <a:ext cx="22900" cy="22900"/>
            </a:xfrm>
            <a:custGeom>
              <a:avLst/>
              <a:gdLst/>
              <a:ahLst/>
              <a:cxnLst/>
              <a:rect l="l" t="t" r="r" b="b"/>
              <a:pathLst>
                <a:path w="916" h="916" extrusionOk="0">
                  <a:moveTo>
                    <a:pt x="458" y="1"/>
                  </a:moveTo>
                  <a:cubicBezTo>
                    <a:pt x="204" y="1"/>
                    <a:pt x="0" y="204"/>
                    <a:pt x="0" y="458"/>
                  </a:cubicBezTo>
                  <a:cubicBezTo>
                    <a:pt x="0" y="712"/>
                    <a:pt x="204" y="916"/>
                    <a:pt x="458" y="916"/>
                  </a:cubicBezTo>
                  <a:cubicBezTo>
                    <a:pt x="712" y="916"/>
                    <a:pt x="915" y="712"/>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5405750" y="950500"/>
              <a:ext cx="22900" cy="22900"/>
            </a:xfrm>
            <a:custGeom>
              <a:avLst/>
              <a:gdLst/>
              <a:ahLst/>
              <a:cxnLst/>
              <a:rect l="l" t="t" r="r" b="b"/>
              <a:pathLst>
                <a:path w="916" h="916" extrusionOk="0">
                  <a:moveTo>
                    <a:pt x="458" y="1"/>
                  </a:moveTo>
                  <a:cubicBezTo>
                    <a:pt x="204" y="1"/>
                    <a:pt x="0" y="204"/>
                    <a:pt x="0" y="458"/>
                  </a:cubicBezTo>
                  <a:cubicBezTo>
                    <a:pt x="0" y="713"/>
                    <a:pt x="204" y="916"/>
                    <a:pt x="458" y="916"/>
                  </a:cubicBezTo>
                  <a:cubicBezTo>
                    <a:pt x="712" y="916"/>
                    <a:pt x="915" y="713"/>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5405750" y="880825"/>
              <a:ext cx="22900" cy="22900"/>
            </a:xfrm>
            <a:custGeom>
              <a:avLst/>
              <a:gdLst/>
              <a:ahLst/>
              <a:cxnLst/>
              <a:rect l="l" t="t" r="r" b="b"/>
              <a:pathLst>
                <a:path w="916" h="916" extrusionOk="0">
                  <a:moveTo>
                    <a:pt x="458" y="1"/>
                  </a:moveTo>
                  <a:cubicBezTo>
                    <a:pt x="204" y="1"/>
                    <a:pt x="0" y="213"/>
                    <a:pt x="0" y="458"/>
                  </a:cubicBezTo>
                  <a:cubicBezTo>
                    <a:pt x="0" y="712"/>
                    <a:pt x="204" y="916"/>
                    <a:pt x="458" y="916"/>
                  </a:cubicBezTo>
                  <a:cubicBezTo>
                    <a:pt x="712" y="916"/>
                    <a:pt x="915" y="712"/>
                    <a:pt x="915" y="458"/>
                  </a:cubicBezTo>
                  <a:cubicBezTo>
                    <a:pt x="915" y="213"/>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5405750" y="811375"/>
              <a:ext cx="22900" cy="22900"/>
            </a:xfrm>
            <a:custGeom>
              <a:avLst/>
              <a:gdLst/>
              <a:ahLst/>
              <a:cxnLst/>
              <a:rect l="l" t="t" r="r" b="b"/>
              <a:pathLst>
                <a:path w="916" h="916" extrusionOk="0">
                  <a:moveTo>
                    <a:pt x="458" y="0"/>
                  </a:moveTo>
                  <a:cubicBezTo>
                    <a:pt x="204" y="0"/>
                    <a:pt x="0" y="204"/>
                    <a:pt x="0" y="458"/>
                  </a:cubicBezTo>
                  <a:cubicBezTo>
                    <a:pt x="0" y="703"/>
                    <a:pt x="204" y="915"/>
                    <a:pt x="458" y="915"/>
                  </a:cubicBezTo>
                  <a:cubicBezTo>
                    <a:pt x="712" y="915"/>
                    <a:pt x="915" y="703"/>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5405750" y="741700"/>
              <a:ext cx="22900" cy="22900"/>
            </a:xfrm>
            <a:custGeom>
              <a:avLst/>
              <a:gdLst/>
              <a:ahLst/>
              <a:cxnLst/>
              <a:rect l="l" t="t" r="r" b="b"/>
              <a:pathLst>
                <a:path w="916" h="916" extrusionOk="0">
                  <a:moveTo>
                    <a:pt x="458" y="0"/>
                  </a:moveTo>
                  <a:cubicBezTo>
                    <a:pt x="204" y="0"/>
                    <a:pt x="0" y="204"/>
                    <a:pt x="0" y="458"/>
                  </a:cubicBezTo>
                  <a:cubicBezTo>
                    <a:pt x="0" y="712"/>
                    <a:pt x="204" y="915"/>
                    <a:pt x="458" y="915"/>
                  </a:cubicBezTo>
                  <a:cubicBezTo>
                    <a:pt x="712" y="915"/>
                    <a:pt x="915" y="712"/>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5405750" y="672025"/>
              <a:ext cx="22900" cy="22900"/>
            </a:xfrm>
            <a:custGeom>
              <a:avLst/>
              <a:gdLst/>
              <a:ahLst/>
              <a:cxnLst/>
              <a:rect l="l" t="t" r="r" b="b"/>
              <a:pathLst>
                <a:path w="916" h="916" extrusionOk="0">
                  <a:moveTo>
                    <a:pt x="458" y="0"/>
                  </a:moveTo>
                  <a:cubicBezTo>
                    <a:pt x="204" y="0"/>
                    <a:pt x="0" y="212"/>
                    <a:pt x="0" y="458"/>
                  </a:cubicBezTo>
                  <a:cubicBezTo>
                    <a:pt x="0" y="712"/>
                    <a:pt x="204" y="915"/>
                    <a:pt x="458" y="915"/>
                  </a:cubicBezTo>
                  <a:cubicBezTo>
                    <a:pt x="712" y="915"/>
                    <a:pt x="915" y="712"/>
                    <a:pt x="915" y="458"/>
                  </a:cubicBezTo>
                  <a:cubicBezTo>
                    <a:pt x="915" y="212"/>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5405750" y="602550"/>
              <a:ext cx="22900" cy="22900"/>
            </a:xfrm>
            <a:custGeom>
              <a:avLst/>
              <a:gdLst/>
              <a:ahLst/>
              <a:cxnLst/>
              <a:rect l="l" t="t" r="r" b="b"/>
              <a:pathLst>
                <a:path w="916" h="916" extrusionOk="0">
                  <a:moveTo>
                    <a:pt x="458" y="1"/>
                  </a:moveTo>
                  <a:cubicBezTo>
                    <a:pt x="204" y="1"/>
                    <a:pt x="0" y="204"/>
                    <a:pt x="0" y="458"/>
                  </a:cubicBezTo>
                  <a:cubicBezTo>
                    <a:pt x="0" y="704"/>
                    <a:pt x="204" y="916"/>
                    <a:pt x="458" y="916"/>
                  </a:cubicBezTo>
                  <a:cubicBezTo>
                    <a:pt x="712" y="916"/>
                    <a:pt x="915" y="704"/>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6"/>
          <p:cNvGrpSpPr/>
          <p:nvPr/>
        </p:nvGrpSpPr>
        <p:grpSpPr>
          <a:xfrm>
            <a:off x="8571461" y="4471506"/>
            <a:ext cx="137078" cy="137078"/>
            <a:chOff x="2495900" y="1640275"/>
            <a:chExt cx="94050" cy="94050"/>
          </a:xfrm>
        </p:grpSpPr>
        <p:sp>
          <p:nvSpPr>
            <p:cNvPr id="354" name="Google Shape;354;p6"/>
            <p:cNvSpPr/>
            <p:nvPr/>
          </p:nvSpPr>
          <p:spPr>
            <a:xfrm>
              <a:off x="2495900" y="1671200"/>
              <a:ext cx="94050" cy="32200"/>
            </a:xfrm>
            <a:custGeom>
              <a:avLst/>
              <a:gdLst/>
              <a:ahLst/>
              <a:cxnLst/>
              <a:rect l="l" t="t" r="r" b="b"/>
              <a:pathLst>
                <a:path w="3762" h="1288" extrusionOk="0">
                  <a:moveTo>
                    <a:pt x="0" y="0"/>
                  </a:moveTo>
                  <a:lnTo>
                    <a:pt x="0" y="1288"/>
                  </a:lnTo>
                  <a:lnTo>
                    <a:pt x="3762" y="1288"/>
                  </a:lnTo>
                  <a:lnTo>
                    <a:pt x="3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2526825" y="1640275"/>
              <a:ext cx="32200" cy="94050"/>
            </a:xfrm>
            <a:custGeom>
              <a:avLst/>
              <a:gdLst/>
              <a:ahLst/>
              <a:cxnLst/>
              <a:rect l="l" t="t" r="r" b="b"/>
              <a:pathLst>
                <a:path w="1288" h="3762" extrusionOk="0">
                  <a:moveTo>
                    <a:pt x="0" y="1"/>
                  </a:moveTo>
                  <a:lnTo>
                    <a:pt x="0" y="3762"/>
                  </a:lnTo>
                  <a:lnTo>
                    <a:pt x="1288" y="3762"/>
                  </a:lnTo>
                  <a:lnTo>
                    <a:pt x="12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6"/>
          <p:cNvGrpSpPr/>
          <p:nvPr/>
        </p:nvGrpSpPr>
        <p:grpSpPr>
          <a:xfrm rot="-5400000">
            <a:off x="-48541" y="1189772"/>
            <a:ext cx="225985" cy="540514"/>
            <a:chOff x="5273600" y="602550"/>
            <a:chExt cx="155050" cy="370850"/>
          </a:xfrm>
        </p:grpSpPr>
        <p:sp>
          <p:nvSpPr>
            <p:cNvPr id="357" name="Google Shape;357;p6"/>
            <p:cNvSpPr/>
            <p:nvPr/>
          </p:nvSpPr>
          <p:spPr>
            <a:xfrm>
              <a:off x="5273600" y="950500"/>
              <a:ext cx="22900" cy="22900"/>
            </a:xfrm>
            <a:custGeom>
              <a:avLst/>
              <a:gdLst/>
              <a:ahLst/>
              <a:cxnLst/>
              <a:rect l="l" t="t" r="r" b="b"/>
              <a:pathLst>
                <a:path w="916" h="916" extrusionOk="0">
                  <a:moveTo>
                    <a:pt x="458" y="1"/>
                  </a:moveTo>
                  <a:cubicBezTo>
                    <a:pt x="204" y="1"/>
                    <a:pt x="0" y="204"/>
                    <a:pt x="0" y="458"/>
                  </a:cubicBezTo>
                  <a:cubicBezTo>
                    <a:pt x="0" y="713"/>
                    <a:pt x="204" y="916"/>
                    <a:pt x="458" y="916"/>
                  </a:cubicBezTo>
                  <a:cubicBezTo>
                    <a:pt x="712" y="916"/>
                    <a:pt x="915" y="713"/>
                    <a:pt x="915" y="458"/>
                  </a:cubicBezTo>
                  <a:cubicBezTo>
                    <a:pt x="915" y="204"/>
                    <a:pt x="712" y="1"/>
                    <a:pt x="4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5273600" y="880825"/>
              <a:ext cx="22900" cy="22900"/>
            </a:xfrm>
            <a:custGeom>
              <a:avLst/>
              <a:gdLst/>
              <a:ahLst/>
              <a:cxnLst/>
              <a:rect l="l" t="t" r="r" b="b"/>
              <a:pathLst>
                <a:path w="916" h="916" extrusionOk="0">
                  <a:moveTo>
                    <a:pt x="458" y="1"/>
                  </a:moveTo>
                  <a:cubicBezTo>
                    <a:pt x="204" y="1"/>
                    <a:pt x="0" y="213"/>
                    <a:pt x="0" y="458"/>
                  </a:cubicBezTo>
                  <a:cubicBezTo>
                    <a:pt x="0" y="712"/>
                    <a:pt x="204" y="916"/>
                    <a:pt x="458" y="916"/>
                  </a:cubicBezTo>
                  <a:cubicBezTo>
                    <a:pt x="712" y="916"/>
                    <a:pt x="915" y="712"/>
                    <a:pt x="915" y="458"/>
                  </a:cubicBezTo>
                  <a:cubicBezTo>
                    <a:pt x="915" y="213"/>
                    <a:pt x="712" y="1"/>
                    <a:pt x="4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5273600" y="811375"/>
              <a:ext cx="22900" cy="22900"/>
            </a:xfrm>
            <a:custGeom>
              <a:avLst/>
              <a:gdLst/>
              <a:ahLst/>
              <a:cxnLst/>
              <a:rect l="l" t="t" r="r" b="b"/>
              <a:pathLst>
                <a:path w="916" h="916" extrusionOk="0">
                  <a:moveTo>
                    <a:pt x="458" y="0"/>
                  </a:moveTo>
                  <a:cubicBezTo>
                    <a:pt x="204" y="0"/>
                    <a:pt x="0" y="204"/>
                    <a:pt x="0" y="458"/>
                  </a:cubicBezTo>
                  <a:cubicBezTo>
                    <a:pt x="0" y="703"/>
                    <a:pt x="204" y="915"/>
                    <a:pt x="458" y="915"/>
                  </a:cubicBezTo>
                  <a:cubicBezTo>
                    <a:pt x="712" y="915"/>
                    <a:pt x="915" y="703"/>
                    <a:pt x="915" y="458"/>
                  </a:cubicBezTo>
                  <a:cubicBezTo>
                    <a:pt x="915" y="204"/>
                    <a:pt x="712" y="0"/>
                    <a:pt x="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5273600" y="741700"/>
              <a:ext cx="22900" cy="22900"/>
            </a:xfrm>
            <a:custGeom>
              <a:avLst/>
              <a:gdLst/>
              <a:ahLst/>
              <a:cxnLst/>
              <a:rect l="l" t="t" r="r" b="b"/>
              <a:pathLst>
                <a:path w="916" h="916" extrusionOk="0">
                  <a:moveTo>
                    <a:pt x="458" y="0"/>
                  </a:moveTo>
                  <a:cubicBezTo>
                    <a:pt x="204" y="0"/>
                    <a:pt x="0" y="204"/>
                    <a:pt x="0" y="458"/>
                  </a:cubicBezTo>
                  <a:cubicBezTo>
                    <a:pt x="0" y="712"/>
                    <a:pt x="204" y="915"/>
                    <a:pt x="458" y="915"/>
                  </a:cubicBezTo>
                  <a:cubicBezTo>
                    <a:pt x="712" y="915"/>
                    <a:pt x="915" y="712"/>
                    <a:pt x="915" y="458"/>
                  </a:cubicBezTo>
                  <a:cubicBezTo>
                    <a:pt x="915" y="204"/>
                    <a:pt x="712" y="0"/>
                    <a:pt x="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5273600" y="672025"/>
              <a:ext cx="22900" cy="22900"/>
            </a:xfrm>
            <a:custGeom>
              <a:avLst/>
              <a:gdLst/>
              <a:ahLst/>
              <a:cxnLst/>
              <a:rect l="l" t="t" r="r" b="b"/>
              <a:pathLst>
                <a:path w="916" h="916" extrusionOk="0">
                  <a:moveTo>
                    <a:pt x="458" y="0"/>
                  </a:moveTo>
                  <a:cubicBezTo>
                    <a:pt x="204" y="0"/>
                    <a:pt x="0" y="212"/>
                    <a:pt x="0" y="458"/>
                  </a:cubicBezTo>
                  <a:cubicBezTo>
                    <a:pt x="0" y="712"/>
                    <a:pt x="204" y="915"/>
                    <a:pt x="458" y="915"/>
                  </a:cubicBezTo>
                  <a:cubicBezTo>
                    <a:pt x="712" y="915"/>
                    <a:pt x="915" y="712"/>
                    <a:pt x="915" y="458"/>
                  </a:cubicBezTo>
                  <a:cubicBezTo>
                    <a:pt x="915" y="212"/>
                    <a:pt x="712" y="0"/>
                    <a:pt x="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5273600" y="602550"/>
              <a:ext cx="22900" cy="22900"/>
            </a:xfrm>
            <a:custGeom>
              <a:avLst/>
              <a:gdLst/>
              <a:ahLst/>
              <a:cxnLst/>
              <a:rect l="l" t="t" r="r" b="b"/>
              <a:pathLst>
                <a:path w="916" h="916" extrusionOk="0">
                  <a:moveTo>
                    <a:pt x="458" y="1"/>
                  </a:moveTo>
                  <a:cubicBezTo>
                    <a:pt x="204" y="1"/>
                    <a:pt x="0" y="204"/>
                    <a:pt x="0" y="458"/>
                  </a:cubicBezTo>
                  <a:cubicBezTo>
                    <a:pt x="0" y="704"/>
                    <a:pt x="204" y="916"/>
                    <a:pt x="458" y="916"/>
                  </a:cubicBezTo>
                  <a:cubicBezTo>
                    <a:pt x="712" y="916"/>
                    <a:pt x="915" y="704"/>
                    <a:pt x="915" y="458"/>
                  </a:cubicBezTo>
                  <a:cubicBezTo>
                    <a:pt x="915" y="204"/>
                    <a:pt x="712" y="1"/>
                    <a:pt x="4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a:off x="5339675" y="950500"/>
              <a:ext cx="22900" cy="22900"/>
            </a:xfrm>
            <a:custGeom>
              <a:avLst/>
              <a:gdLst/>
              <a:ahLst/>
              <a:cxnLst/>
              <a:rect l="l" t="t" r="r" b="b"/>
              <a:pathLst>
                <a:path w="916" h="916" extrusionOk="0">
                  <a:moveTo>
                    <a:pt x="458" y="1"/>
                  </a:moveTo>
                  <a:cubicBezTo>
                    <a:pt x="204" y="1"/>
                    <a:pt x="0" y="204"/>
                    <a:pt x="0" y="458"/>
                  </a:cubicBezTo>
                  <a:cubicBezTo>
                    <a:pt x="0" y="713"/>
                    <a:pt x="204" y="916"/>
                    <a:pt x="458" y="916"/>
                  </a:cubicBezTo>
                  <a:cubicBezTo>
                    <a:pt x="712" y="916"/>
                    <a:pt x="915" y="713"/>
                    <a:pt x="915" y="458"/>
                  </a:cubicBezTo>
                  <a:cubicBezTo>
                    <a:pt x="915" y="204"/>
                    <a:pt x="712" y="1"/>
                    <a:pt x="4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5339675" y="880825"/>
              <a:ext cx="22900" cy="22900"/>
            </a:xfrm>
            <a:custGeom>
              <a:avLst/>
              <a:gdLst/>
              <a:ahLst/>
              <a:cxnLst/>
              <a:rect l="l" t="t" r="r" b="b"/>
              <a:pathLst>
                <a:path w="916" h="916" extrusionOk="0">
                  <a:moveTo>
                    <a:pt x="458" y="1"/>
                  </a:moveTo>
                  <a:cubicBezTo>
                    <a:pt x="204" y="1"/>
                    <a:pt x="0" y="213"/>
                    <a:pt x="0" y="458"/>
                  </a:cubicBezTo>
                  <a:cubicBezTo>
                    <a:pt x="0" y="712"/>
                    <a:pt x="204" y="916"/>
                    <a:pt x="458" y="916"/>
                  </a:cubicBezTo>
                  <a:cubicBezTo>
                    <a:pt x="712" y="916"/>
                    <a:pt x="915" y="712"/>
                    <a:pt x="915" y="458"/>
                  </a:cubicBezTo>
                  <a:cubicBezTo>
                    <a:pt x="915" y="213"/>
                    <a:pt x="712" y="1"/>
                    <a:pt x="4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5339675" y="811375"/>
              <a:ext cx="22900" cy="22900"/>
            </a:xfrm>
            <a:custGeom>
              <a:avLst/>
              <a:gdLst/>
              <a:ahLst/>
              <a:cxnLst/>
              <a:rect l="l" t="t" r="r" b="b"/>
              <a:pathLst>
                <a:path w="916" h="916" extrusionOk="0">
                  <a:moveTo>
                    <a:pt x="458" y="0"/>
                  </a:moveTo>
                  <a:cubicBezTo>
                    <a:pt x="204" y="0"/>
                    <a:pt x="0" y="204"/>
                    <a:pt x="0" y="458"/>
                  </a:cubicBezTo>
                  <a:cubicBezTo>
                    <a:pt x="0" y="703"/>
                    <a:pt x="204" y="915"/>
                    <a:pt x="458" y="915"/>
                  </a:cubicBezTo>
                  <a:cubicBezTo>
                    <a:pt x="712" y="915"/>
                    <a:pt x="915" y="703"/>
                    <a:pt x="915" y="458"/>
                  </a:cubicBezTo>
                  <a:cubicBezTo>
                    <a:pt x="915" y="204"/>
                    <a:pt x="712" y="0"/>
                    <a:pt x="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5339675" y="741700"/>
              <a:ext cx="22900" cy="22900"/>
            </a:xfrm>
            <a:custGeom>
              <a:avLst/>
              <a:gdLst/>
              <a:ahLst/>
              <a:cxnLst/>
              <a:rect l="l" t="t" r="r" b="b"/>
              <a:pathLst>
                <a:path w="916" h="916" extrusionOk="0">
                  <a:moveTo>
                    <a:pt x="458" y="0"/>
                  </a:moveTo>
                  <a:cubicBezTo>
                    <a:pt x="204" y="0"/>
                    <a:pt x="0" y="204"/>
                    <a:pt x="0" y="458"/>
                  </a:cubicBezTo>
                  <a:cubicBezTo>
                    <a:pt x="0" y="712"/>
                    <a:pt x="204" y="915"/>
                    <a:pt x="458" y="915"/>
                  </a:cubicBezTo>
                  <a:cubicBezTo>
                    <a:pt x="712" y="915"/>
                    <a:pt x="915" y="712"/>
                    <a:pt x="915" y="458"/>
                  </a:cubicBezTo>
                  <a:cubicBezTo>
                    <a:pt x="915" y="204"/>
                    <a:pt x="712" y="0"/>
                    <a:pt x="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5339675" y="672025"/>
              <a:ext cx="22900" cy="22900"/>
            </a:xfrm>
            <a:custGeom>
              <a:avLst/>
              <a:gdLst/>
              <a:ahLst/>
              <a:cxnLst/>
              <a:rect l="l" t="t" r="r" b="b"/>
              <a:pathLst>
                <a:path w="916" h="916" extrusionOk="0">
                  <a:moveTo>
                    <a:pt x="458" y="0"/>
                  </a:moveTo>
                  <a:cubicBezTo>
                    <a:pt x="204" y="0"/>
                    <a:pt x="0" y="212"/>
                    <a:pt x="0" y="458"/>
                  </a:cubicBezTo>
                  <a:cubicBezTo>
                    <a:pt x="0" y="712"/>
                    <a:pt x="204" y="915"/>
                    <a:pt x="458" y="915"/>
                  </a:cubicBezTo>
                  <a:cubicBezTo>
                    <a:pt x="712" y="915"/>
                    <a:pt x="915" y="712"/>
                    <a:pt x="915" y="458"/>
                  </a:cubicBezTo>
                  <a:cubicBezTo>
                    <a:pt x="915" y="212"/>
                    <a:pt x="712" y="0"/>
                    <a:pt x="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5339675" y="602550"/>
              <a:ext cx="22900" cy="22900"/>
            </a:xfrm>
            <a:custGeom>
              <a:avLst/>
              <a:gdLst/>
              <a:ahLst/>
              <a:cxnLst/>
              <a:rect l="l" t="t" r="r" b="b"/>
              <a:pathLst>
                <a:path w="916" h="916" extrusionOk="0">
                  <a:moveTo>
                    <a:pt x="458" y="1"/>
                  </a:moveTo>
                  <a:cubicBezTo>
                    <a:pt x="204" y="1"/>
                    <a:pt x="0" y="204"/>
                    <a:pt x="0" y="458"/>
                  </a:cubicBezTo>
                  <a:cubicBezTo>
                    <a:pt x="0" y="712"/>
                    <a:pt x="204" y="916"/>
                    <a:pt x="458" y="916"/>
                  </a:cubicBezTo>
                  <a:cubicBezTo>
                    <a:pt x="712" y="916"/>
                    <a:pt x="915" y="712"/>
                    <a:pt x="915" y="458"/>
                  </a:cubicBezTo>
                  <a:cubicBezTo>
                    <a:pt x="915" y="204"/>
                    <a:pt x="712" y="1"/>
                    <a:pt x="4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5405750" y="950500"/>
              <a:ext cx="22900" cy="22900"/>
            </a:xfrm>
            <a:custGeom>
              <a:avLst/>
              <a:gdLst/>
              <a:ahLst/>
              <a:cxnLst/>
              <a:rect l="l" t="t" r="r" b="b"/>
              <a:pathLst>
                <a:path w="916" h="916" extrusionOk="0">
                  <a:moveTo>
                    <a:pt x="458" y="1"/>
                  </a:moveTo>
                  <a:cubicBezTo>
                    <a:pt x="204" y="1"/>
                    <a:pt x="0" y="204"/>
                    <a:pt x="0" y="458"/>
                  </a:cubicBezTo>
                  <a:cubicBezTo>
                    <a:pt x="0" y="713"/>
                    <a:pt x="204" y="916"/>
                    <a:pt x="458" y="916"/>
                  </a:cubicBezTo>
                  <a:cubicBezTo>
                    <a:pt x="712" y="916"/>
                    <a:pt x="915" y="713"/>
                    <a:pt x="915" y="458"/>
                  </a:cubicBezTo>
                  <a:cubicBezTo>
                    <a:pt x="915" y="204"/>
                    <a:pt x="712" y="1"/>
                    <a:pt x="4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5405750" y="880825"/>
              <a:ext cx="22900" cy="22900"/>
            </a:xfrm>
            <a:custGeom>
              <a:avLst/>
              <a:gdLst/>
              <a:ahLst/>
              <a:cxnLst/>
              <a:rect l="l" t="t" r="r" b="b"/>
              <a:pathLst>
                <a:path w="916" h="916" extrusionOk="0">
                  <a:moveTo>
                    <a:pt x="458" y="1"/>
                  </a:moveTo>
                  <a:cubicBezTo>
                    <a:pt x="204" y="1"/>
                    <a:pt x="0" y="213"/>
                    <a:pt x="0" y="458"/>
                  </a:cubicBezTo>
                  <a:cubicBezTo>
                    <a:pt x="0" y="712"/>
                    <a:pt x="204" y="916"/>
                    <a:pt x="458" y="916"/>
                  </a:cubicBezTo>
                  <a:cubicBezTo>
                    <a:pt x="712" y="916"/>
                    <a:pt x="915" y="712"/>
                    <a:pt x="915" y="458"/>
                  </a:cubicBezTo>
                  <a:cubicBezTo>
                    <a:pt x="915" y="213"/>
                    <a:pt x="712" y="1"/>
                    <a:pt x="4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5405750" y="811375"/>
              <a:ext cx="22900" cy="22900"/>
            </a:xfrm>
            <a:custGeom>
              <a:avLst/>
              <a:gdLst/>
              <a:ahLst/>
              <a:cxnLst/>
              <a:rect l="l" t="t" r="r" b="b"/>
              <a:pathLst>
                <a:path w="916" h="916" extrusionOk="0">
                  <a:moveTo>
                    <a:pt x="458" y="0"/>
                  </a:moveTo>
                  <a:cubicBezTo>
                    <a:pt x="204" y="0"/>
                    <a:pt x="0" y="204"/>
                    <a:pt x="0" y="458"/>
                  </a:cubicBezTo>
                  <a:cubicBezTo>
                    <a:pt x="0" y="703"/>
                    <a:pt x="204" y="915"/>
                    <a:pt x="458" y="915"/>
                  </a:cubicBezTo>
                  <a:cubicBezTo>
                    <a:pt x="712" y="915"/>
                    <a:pt x="915" y="703"/>
                    <a:pt x="915" y="458"/>
                  </a:cubicBezTo>
                  <a:cubicBezTo>
                    <a:pt x="915" y="204"/>
                    <a:pt x="712" y="0"/>
                    <a:pt x="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5405750" y="741700"/>
              <a:ext cx="22900" cy="22900"/>
            </a:xfrm>
            <a:custGeom>
              <a:avLst/>
              <a:gdLst/>
              <a:ahLst/>
              <a:cxnLst/>
              <a:rect l="l" t="t" r="r" b="b"/>
              <a:pathLst>
                <a:path w="916" h="916" extrusionOk="0">
                  <a:moveTo>
                    <a:pt x="458" y="0"/>
                  </a:moveTo>
                  <a:cubicBezTo>
                    <a:pt x="204" y="0"/>
                    <a:pt x="0" y="204"/>
                    <a:pt x="0" y="458"/>
                  </a:cubicBezTo>
                  <a:cubicBezTo>
                    <a:pt x="0" y="712"/>
                    <a:pt x="204" y="915"/>
                    <a:pt x="458" y="915"/>
                  </a:cubicBezTo>
                  <a:cubicBezTo>
                    <a:pt x="712" y="915"/>
                    <a:pt x="915" y="712"/>
                    <a:pt x="915" y="458"/>
                  </a:cubicBezTo>
                  <a:cubicBezTo>
                    <a:pt x="915" y="204"/>
                    <a:pt x="712" y="0"/>
                    <a:pt x="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5405750" y="672025"/>
              <a:ext cx="22900" cy="22900"/>
            </a:xfrm>
            <a:custGeom>
              <a:avLst/>
              <a:gdLst/>
              <a:ahLst/>
              <a:cxnLst/>
              <a:rect l="l" t="t" r="r" b="b"/>
              <a:pathLst>
                <a:path w="916" h="916" extrusionOk="0">
                  <a:moveTo>
                    <a:pt x="458" y="0"/>
                  </a:moveTo>
                  <a:cubicBezTo>
                    <a:pt x="204" y="0"/>
                    <a:pt x="0" y="212"/>
                    <a:pt x="0" y="458"/>
                  </a:cubicBezTo>
                  <a:cubicBezTo>
                    <a:pt x="0" y="712"/>
                    <a:pt x="204" y="915"/>
                    <a:pt x="458" y="915"/>
                  </a:cubicBezTo>
                  <a:cubicBezTo>
                    <a:pt x="712" y="915"/>
                    <a:pt x="915" y="712"/>
                    <a:pt x="915" y="458"/>
                  </a:cubicBezTo>
                  <a:cubicBezTo>
                    <a:pt x="915" y="212"/>
                    <a:pt x="712" y="0"/>
                    <a:pt x="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6"/>
            <p:cNvSpPr/>
            <p:nvPr/>
          </p:nvSpPr>
          <p:spPr>
            <a:xfrm>
              <a:off x="5405750" y="602550"/>
              <a:ext cx="22900" cy="22900"/>
            </a:xfrm>
            <a:custGeom>
              <a:avLst/>
              <a:gdLst/>
              <a:ahLst/>
              <a:cxnLst/>
              <a:rect l="l" t="t" r="r" b="b"/>
              <a:pathLst>
                <a:path w="916" h="916" extrusionOk="0">
                  <a:moveTo>
                    <a:pt x="458" y="1"/>
                  </a:moveTo>
                  <a:cubicBezTo>
                    <a:pt x="204" y="1"/>
                    <a:pt x="0" y="204"/>
                    <a:pt x="0" y="458"/>
                  </a:cubicBezTo>
                  <a:cubicBezTo>
                    <a:pt x="0" y="704"/>
                    <a:pt x="204" y="916"/>
                    <a:pt x="458" y="916"/>
                  </a:cubicBezTo>
                  <a:cubicBezTo>
                    <a:pt x="712" y="916"/>
                    <a:pt x="915" y="704"/>
                    <a:pt x="915" y="458"/>
                  </a:cubicBezTo>
                  <a:cubicBezTo>
                    <a:pt x="915" y="204"/>
                    <a:pt x="712" y="1"/>
                    <a:pt x="4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lt2"/>
              </a:buClr>
              <a:buSzPts val="3500"/>
              <a:buFont typeface="Chonburi"/>
              <a:buNone/>
              <a:defRPr>
                <a:solidFill>
                  <a:schemeClr val="lt2"/>
                </a:solidFill>
              </a:defRPr>
            </a:lvl1pPr>
            <a:lvl2pPr lvl="1" rtl="0">
              <a:spcBef>
                <a:spcPts val="0"/>
              </a:spcBef>
              <a:spcAft>
                <a:spcPts val="0"/>
              </a:spcAft>
              <a:buClr>
                <a:schemeClr val="lt2"/>
              </a:buClr>
              <a:buSzPts val="3500"/>
              <a:buFont typeface="Chonburi"/>
              <a:buNone/>
              <a:defRPr sz="3500">
                <a:solidFill>
                  <a:schemeClr val="lt2"/>
                </a:solidFill>
                <a:latin typeface="Chonburi"/>
                <a:ea typeface="Chonburi"/>
                <a:cs typeface="Chonburi"/>
                <a:sym typeface="Chonburi"/>
              </a:defRPr>
            </a:lvl2pPr>
            <a:lvl3pPr lvl="2" rtl="0">
              <a:spcBef>
                <a:spcPts val="0"/>
              </a:spcBef>
              <a:spcAft>
                <a:spcPts val="0"/>
              </a:spcAft>
              <a:buClr>
                <a:schemeClr val="lt2"/>
              </a:buClr>
              <a:buSzPts val="3500"/>
              <a:buFont typeface="Chonburi"/>
              <a:buNone/>
              <a:defRPr sz="3500">
                <a:solidFill>
                  <a:schemeClr val="lt2"/>
                </a:solidFill>
                <a:latin typeface="Chonburi"/>
                <a:ea typeface="Chonburi"/>
                <a:cs typeface="Chonburi"/>
                <a:sym typeface="Chonburi"/>
              </a:defRPr>
            </a:lvl3pPr>
            <a:lvl4pPr lvl="3" rtl="0">
              <a:spcBef>
                <a:spcPts val="0"/>
              </a:spcBef>
              <a:spcAft>
                <a:spcPts val="0"/>
              </a:spcAft>
              <a:buClr>
                <a:schemeClr val="lt2"/>
              </a:buClr>
              <a:buSzPts val="3500"/>
              <a:buFont typeface="Chonburi"/>
              <a:buNone/>
              <a:defRPr sz="3500">
                <a:solidFill>
                  <a:schemeClr val="lt2"/>
                </a:solidFill>
                <a:latin typeface="Chonburi"/>
                <a:ea typeface="Chonburi"/>
                <a:cs typeface="Chonburi"/>
                <a:sym typeface="Chonburi"/>
              </a:defRPr>
            </a:lvl4pPr>
            <a:lvl5pPr lvl="4" rtl="0">
              <a:spcBef>
                <a:spcPts val="0"/>
              </a:spcBef>
              <a:spcAft>
                <a:spcPts val="0"/>
              </a:spcAft>
              <a:buClr>
                <a:schemeClr val="lt2"/>
              </a:buClr>
              <a:buSzPts val="3500"/>
              <a:buFont typeface="Chonburi"/>
              <a:buNone/>
              <a:defRPr sz="3500">
                <a:solidFill>
                  <a:schemeClr val="lt2"/>
                </a:solidFill>
                <a:latin typeface="Chonburi"/>
                <a:ea typeface="Chonburi"/>
                <a:cs typeface="Chonburi"/>
                <a:sym typeface="Chonburi"/>
              </a:defRPr>
            </a:lvl5pPr>
            <a:lvl6pPr lvl="5" rtl="0">
              <a:spcBef>
                <a:spcPts val="0"/>
              </a:spcBef>
              <a:spcAft>
                <a:spcPts val="0"/>
              </a:spcAft>
              <a:buClr>
                <a:schemeClr val="lt2"/>
              </a:buClr>
              <a:buSzPts val="3500"/>
              <a:buFont typeface="Chonburi"/>
              <a:buNone/>
              <a:defRPr sz="3500">
                <a:solidFill>
                  <a:schemeClr val="lt2"/>
                </a:solidFill>
                <a:latin typeface="Chonburi"/>
                <a:ea typeface="Chonburi"/>
                <a:cs typeface="Chonburi"/>
                <a:sym typeface="Chonburi"/>
              </a:defRPr>
            </a:lvl6pPr>
            <a:lvl7pPr lvl="6" rtl="0">
              <a:spcBef>
                <a:spcPts val="0"/>
              </a:spcBef>
              <a:spcAft>
                <a:spcPts val="0"/>
              </a:spcAft>
              <a:buClr>
                <a:schemeClr val="lt2"/>
              </a:buClr>
              <a:buSzPts val="3500"/>
              <a:buFont typeface="Chonburi"/>
              <a:buNone/>
              <a:defRPr sz="3500">
                <a:solidFill>
                  <a:schemeClr val="lt2"/>
                </a:solidFill>
                <a:latin typeface="Chonburi"/>
                <a:ea typeface="Chonburi"/>
                <a:cs typeface="Chonburi"/>
                <a:sym typeface="Chonburi"/>
              </a:defRPr>
            </a:lvl7pPr>
            <a:lvl8pPr lvl="7" rtl="0">
              <a:spcBef>
                <a:spcPts val="0"/>
              </a:spcBef>
              <a:spcAft>
                <a:spcPts val="0"/>
              </a:spcAft>
              <a:buClr>
                <a:schemeClr val="lt2"/>
              </a:buClr>
              <a:buSzPts val="3500"/>
              <a:buFont typeface="Chonburi"/>
              <a:buNone/>
              <a:defRPr sz="3500">
                <a:solidFill>
                  <a:schemeClr val="lt2"/>
                </a:solidFill>
                <a:latin typeface="Chonburi"/>
                <a:ea typeface="Chonburi"/>
                <a:cs typeface="Chonburi"/>
                <a:sym typeface="Chonburi"/>
              </a:defRPr>
            </a:lvl8pPr>
            <a:lvl9pPr lvl="8" rtl="0">
              <a:spcBef>
                <a:spcPts val="0"/>
              </a:spcBef>
              <a:spcAft>
                <a:spcPts val="0"/>
              </a:spcAft>
              <a:buClr>
                <a:schemeClr val="lt2"/>
              </a:buClr>
              <a:buSzPts val="3500"/>
              <a:buFont typeface="Chonburi"/>
              <a:buNone/>
              <a:defRPr sz="3500">
                <a:solidFill>
                  <a:schemeClr val="lt2"/>
                </a:solidFill>
                <a:latin typeface="Chonburi"/>
                <a:ea typeface="Chonburi"/>
                <a:cs typeface="Chonburi"/>
                <a:sym typeface="Chonburi"/>
              </a:defRPr>
            </a:lvl9pPr>
          </a:lstStyle>
          <a:p>
            <a:endParaRPr/>
          </a:p>
        </p:txBody>
      </p:sp>
      <p:sp>
        <p:nvSpPr>
          <p:cNvPr id="376" name="Google Shape;376;p6"/>
          <p:cNvSpPr/>
          <p:nvPr/>
        </p:nvSpPr>
        <p:spPr>
          <a:xfrm rot="-1940348" flipH="1">
            <a:off x="7089670" y="-3183437"/>
            <a:ext cx="5057283" cy="4099769"/>
          </a:xfrm>
          <a:custGeom>
            <a:avLst/>
            <a:gdLst/>
            <a:ahLst/>
            <a:cxnLst/>
            <a:rect l="l" t="t" r="r" b="b"/>
            <a:pathLst>
              <a:path w="21014" h="17964" extrusionOk="0">
                <a:moveTo>
                  <a:pt x="7310" y="0"/>
                </a:moveTo>
                <a:cubicBezTo>
                  <a:pt x="7062" y="0"/>
                  <a:pt x="6814" y="16"/>
                  <a:pt x="6567" y="49"/>
                </a:cubicBezTo>
                <a:cubicBezTo>
                  <a:pt x="3796" y="434"/>
                  <a:pt x="1519" y="4615"/>
                  <a:pt x="820" y="7025"/>
                </a:cubicBezTo>
                <a:cubicBezTo>
                  <a:pt x="1" y="9832"/>
                  <a:pt x="531" y="13146"/>
                  <a:pt x="2639" y="15182"/>
                </a:cubicBezTo>
                <a:cubicBezTo>
                  <a:pt x="4206" y="16688"/>
                  <a:pt x="6411" y="17327"/>
                  <a:pt x="8555" y="17676"/>
                </a:cubicBezTo>
                <a:cubicBezTo>
                  <a:pt x="9630" y="17850"/>
                  <a:pt x="10734" y="17963"/>
                  <a:pt x="11830" y="17963"/>
                </a:cubicBezTo>
                <a:cubicBezTo>
                  <a:pt x="13475" y="17963"/>
                  <a:pt x="15103" y="17707"/>
                  <a:pt x="16592" y="17013"/>
                </a:cubicBezTo>
                <a:cubicBezTo>
                  <a:pt x="19062" y="15869"/>
                  <a:pt x="21014" y="13278"/>
                  <a:pt x="20725" y="10567"/>
                </a:cubicBezTo>
                <a:cubicBezTo>
                  <a:pt x="20411" y="7736"/>
                  <a:pt x="17941" y="5712"/>
                  <a:pt x="15664" y="4001"/>
                </a:cubicBezTo>
                <a:cubicBezTo>
                  <a:pt x="13425" y="2330"/>
                  <a:pt x="10342" y="0"/>
                  <a:pt x="7310" y="0"/>
                </a:cubicBezTo>
                <a:close/>
              </a:path>
            </a:pathLst>
          </a:custGeom>
          <a:solidFill>
            <a:srgbClr val="21252B">
              <a:alpha val="4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5"/>
        <p:cNvGrpSpPr/>
        <p:nvPr/>
      </p:nvGrpSpPr>
      <p:grpSpPr>
        <a:xfrm>
          <a:off x="0" y="0"/>
          <a:ext cx="0" cy="0"/>
          <a:chOff x="0" y="0"/>
          <a:chExt cx="0" cy="0"/>
        </a:xfrm>
      </p:grpSpPr>
      <p:sp>
        <p:nvSpPr>
          <p:cNvPr id="486" name="Google Shape;486;p10"/>
          <p:cNvSpPr txBox="1">
            <a:spLocks noGrp="1"/>
          </p:cNvSpPr>
          <p:nvPr>
            <p:ph type="body" idx="1"/>
          </p:nvPr>
        </p:nvSpPr>
        <p:spPr>
          <a:xfrm>
            <a:off x="720000" y="2269200"/>
            <a:ext cx="7704000" cy="605100"/>
          </a:xfrm>
          <a:prstGeom prst="rect">
            <a:avLst/>
          </a:prstGeom>
          <a:solidFill>
            <a:schemeClr val="lt2"/>
          </a:solidFill>
          <a:ln>
            <a:noFill/>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Clr>
                <a:schemeClr val="lt1"/>
              </a:buClr>
              <a:buSzPts val="1400"/>
              <a:buFont typeface="Inconsolata ExtraBold"/>
              <a:buNone/>
              <a:defRPr sz="4000">
                <a:solidFill>
                  <a:schemeClr val="lt1"/>
                </a:solidFill>
                <a:latin typeface="Inconsolata ExtraBold"/>
                <a:ea typeface="Inconsolata ExtraBold"/>
                <a:cs typeface="Inconsolata ExtraBold"/>
                <a:sym typeface="Inconsolata ExtraBold"/>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7"/>
        <p:cNvGrpSpPr/>
        <p:nvPr/>
      </p:nvGrpSpPr>
      <p:grpSpPr>
        <a:xfrm>
          <a:off x="0" y="0"/>
          <a:ext cx="0" cy="0"/>
          <a:chOff x="0" y="0"/>
          <a:chExt cx="0" cy="0"/>
        </a:xfrm>
      </p:grpSpPr>
      <p:sp>
        <p:nvSpPr>
          <p:cNvPr id="488" name="Google Shape;488;p11"/>
          <p:cNvSpPr txBox="1">
            <a:spLocks noGrp="1"/>
          </p:cNvSpPr>
          <p:nvPr>
            <p:ph type="title" hasCustomPrompt="1"/>
          </p:nvPr>
        </p:nvSpPr>
        <p:spPr>
          <a:xfrm>
            <a:off x="1766700" y="1533875"/>
            <a:ext cx="5610600" cy="1372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489" name="Google Shape;489;p11"/>
          <p:cNvSpPr txBox="1">
            <a:spLocks noGrp="1"/>
          </p:cNvSpPr>
          <p:nvPr>
            <p:ph type="subTitle" idx="1"/>
          </p:nvPr>
        </p:nvSpPr>
        <p:spPr>
          <a:xfrm>
            <a:off x="1766700" y="2906122"/>
            <a:ext cx="5610600" cy="70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8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3">
    <p:spTree>
      <p:nvGrpSpPr>
        <p:cNvPr id="1" name="Shape 565"/>
        <p:cNvGrpSpPr/>
        <p:nvPr/>
      </p:nvGrpSpPr>
      <p:grpSpPr>
        <a:xfrm>
          <a:off x="0" y="0"/>
          <a:ext cx="0" cy="0"/>
          <a:chOff x="0" y="0"/>
          <a:chExt cx="0" cy="0"/>
        </a:xfrm>
      </p:grpSpPr>
      <p:sp>
        <p:nvSpPr>
          <p:cNvPr id="566" name="Google Shape;566;p1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lt2"/>
              </a:buClr>
              <a:buSzPts val="3500"/>
              <a:buFont typeface="Chonburi"/>
              <a:buNone/>
              <a:defRPr>
                <a:solidFill>
                  <a:schemeClr val="lt2"/>
                </a:solidFill>
              </a:defRPr>
            </a:lvl1pPr>
            <a:lvl2pPr lvl="1" rtl="0">
              <a:spcBef>
                <a:spcPts val="0"/>
              </a:spcBef>
              <a:spcAft>
                <a:spcPts val="0"/>
              </a:spcAft>
              <a:buClr>
                <a:schemeClr val="lt2"/>
              </a:buClr>
              <a:buSzPts val="3500"/>
              <a:buFont typeface="Chonburi"/>
              <a:buNone/>
              <a:defRPr sz="3500">
                <a:solidFill>
                  <a:schemeClr val="lt2"/>
                </a:solidFill>
                <a:latin typeface="Chonburi"/>
                <a:ea typeface="Chonburi"/>
                <a:cs typeface="Chonburi"/>
                <a:sym typeface="Chonburi"/>
              </a:defRPr>
            </a:lvl2pPr>
            <a:lvl3pPr lvl="2" rtl="0">
              <a:spcBef>
                <a:spcPts val="0"/>
              </a:spcBef>
              <a:spcAft>
                <a:spcPts val="0"/>
              </a:spcAft>
              <a:buClr>
                <a:schemeClr val="lt2"/>
              </a:buClr>
              <a:buSzPts val="3500"/>
              <a:buFont typeface="Chonburi"/>
              <a:buNone/>
              <a:defRPr sz="3500">
                <a:solidFill>
                  <a:schemeClr val="lt2"/>
                </a:solidFill>
                <a:latin typeface="Chonburi"/>
                <a:ea typeface="Chonburi"/>
                <a:cs typeface="Chonburi"/>
                <a:sym typeface="Chonburi"/>
              </a:defRPr>
            </a:lvl3pPr>
            <a:lvl4pPr lvl="3" rtl="0">
              <a:spcBef>
                <a:spcPts val="0"/>
              </a:spcBef>
              <a:spcAft>
                <a:spcPts val="0"/>
              </a:spcAft>
              <a:buClr>
                <a:schemeClr val="lt2"/>
              </a:buClr>
              <a:buSzPts val="3500"/>
              <a:buFont typeface="Chonburi"/>
              <a:buNone/>
              <a:defRPr sz="3500">
                <a:solidFill>
                  <a:schemeClr val="lt2"/>
                </a:solidFill>
                <a:latin typeface="Chonburi"/>
                <a:ea typeface="Chonburi"/>
                <a:cs typeface="Chonburi"/>
                <a:sym typeface="Chonburi"/>
              </a:defRPr>
            </a:lvl4pPr>
            <a:lvl5pPr lvl="4" rtl="0">
              <a:spcBef>
                <a:spcPts val="0"/>
              </a:spcBef>
              <a:spcAft>
                <a:spcPts val="0"/>
              </a:spcAft>
              <a:buClr>
                <a:schemeClr val="lt2"/>
              </a:buClr>
              <a:buSzPts val="3500"/>
              <a:buFont typeface="Chonburi"/>
              <a:buNone/>
              <a:defRPr sz="3500">
                <a:solidFill>
                  <a:schemeClr val="lt2"/>
                </a:solidFill>
                <a:latin typeface="Chonburi"/>
                <a:ea typeface="Chonburi"/>
                <a:cs typeface="Chonburi"/>
                <a:sym typeface="Chonburi"/>
              </a:defRPr>
            </a:lvl5pPr>
            <a:lvl6pPr lvl="5" rtl="0">
              <a:spcBef>
                <a:spcPts val="0"/>
              </a:spcBef>
              <a:spcAft>
                <a:spcPts val="0"/>
              </a:spcAft>
              <a:buClr>
                <a:schemeClr val="lt2"/>
              </a:buClr>
              <a:buSzPts val="3500"/>
              <a:buFont typeface="Chonburi"/>
              <a:buNone/>
              <a:defRPr sz="3500">
                <a:solidFill>
                  <a:schemeClr val="lt2"/>
                </a:solidFill>
                <a:latin typeface="Chonburi"/>
                <a:ea typeface="Chonburi"/>
                <a:cs typeface="Chonburi"/>
                <a:sym typeface="Chonburi"/>
              </a:defRPr>
            </a:lvl6pPr>
            <a:lvl7pPr lvl="6" rtl="0">
              <a:spcBef>
                <a:spcPts val="0"/>
              </a:spcBef>
              <a:spcAft>
                <a:spcPts val="0"/>
              </a:spcAft>
              <a:buClr>
                <a:schemeClr val="lt2"/>
              </a:buClr>
              <a:buSzPts val="3500"/>
              <a:buFont typeface="Chonburi"/>
              <a:buNone/>
              <a:defRPr sz="3500">
                <a:solidFill>
                  <a:schemeClr val="lt2"/>
                </a:solidFill>
                <a:latin typeface="Chonburi"/>
                <a:ea typeface="Chonburi"/>
                <a:cs typeface="Chonburi"/>
                <a:sym typeface="Chonburi"/>
              </a:defRPr>
            </a:lvl7pPr>
            <a:lvl8pPr lvl="7" rtl="0">
              <a:spcBef>
                <a:spcPts val="0"/>
              </a:spcBef>
              <a:spcAft>
                <a:spcPts val="0"/>
              </a:spcAft>
              <a:buClr>
                <a:schemeClr val="lt2"/>
              </a:buClr>
              <a:buSzPts val="3500"/>
              <a:buFont typeface="Chonburi"/>
              <a:buNone/>
              <a:defRPr sz="3500">
                <a:solidFill>
                  <a:schemeClr val="lt2"/>
                </a:solidFill>
                <a:latin typeface="Chonburi"/>
                <a:ea typeface="Chonburi"/>
                <a:cs typeface="Chonburi"/>
                <a:sym typeface="Chonburi"/>
              </a:defRPr>
            </a:lvl8pPr>
            <a:lvl9pPr lvl="8" rtl="0">
              <a:spcBef>
                <a:spcPts val="0"/>
              </a:spcBef>
              <a:spcAft>
                <a:spcPts val="0"/>
              </a:spcAft>
              <a:buClr>
                <a:schemeClr val="lt2"/>
              </a:buClr>
              <a:buSzPts val="3500"/>
              <a:buFont typeface="Chonburi"/>
              <a:buNone/>
              <a:defRPr sz="3500">
                <a:solidFill>
                  <a:schemeClr val="lt2"/>
                </a:solidFill>
                <a:latin typeface="Chonburi"/>
                <a:ea typeface="Chonburi"/>
                <a:cs typeface="Chonburi"/>
                <a:sym typeface="Chonburi"/>
              </a:defRPr>
            </a:lvl9pPr>
          </a:lstStyle>
          <a:p>
            <a:endParaRPr/>
          </a:p>
        </p:txBody>
      </p:sp>
      <p:grpSp>
        <p:nvGrpSpPr>
          <p:cNvPr id="567" name="Google Shape;567;p14"/>
          <p:cNvGrpSpPr/>
          <p:nvPr/>
        </p:nvGrpSpPr>
        <p:grpSpPr>
          <a:xfrm>
            <a:off x="399251" y="3788688"/>
            <a:ext cx="219599" cy="327708"/>
            <a:chOff x="2010570" y="3984637"/>
            <a:chExt cx="161115" cy="240431"/>
          </a:xfrm>
        </p:grpSpPr>
        <p:sp>
          <p:nvSpPr>
            <p:cNvPr id="568" name="Google Shape;568;p14"/>
            <p:cNvSpPr/>
            <p:nvPr/>
          </p:nvSpPr>
          <p:spPr>
            <a:xfrm>
              <a:off x="2013554" y="4029054"/>
              <a:ext cx="124456" cy="188412"/>
            </a:xfrm>
            <a:custGeom>
              <a:avLst/>
              <a:gdLst/>
              <a:ahLst/>
              <a:cxnLst/>
              <a:rect l="l" t="t" r="r" b="b"/>
              <a:pathLst>
                <a:path w="3962" h="5998" extrusionOk="0">
                  <a:moveTo>
                    <a:pt x="3210" y="1"/>
                  </a:moveTo>
                  <a:cubicBezTo>
                    <a:pt x="2969" y="1"/>
                    <a:pt x="2716" y="158"/>
                    <a:pt x="2577" y="423"/>
                  </a:cubicBezTo>
                  <a:lnTo>
                    <a:pt x="187" y="4992"/>
                  </a:lnTo>
                  <a:cubicBezTo>
                    <a:pt x="1" y="5347"/>
                    <a:pt x="89" y="5762"/>
                    <a:pt x="384" y="5916"/>
                  </a:cubicBezTo>
                  <a:lnTo>
                    <a:pt x="514" y="5983"/>
                  </a:lnTo>
                  <a:cubicBezTo>
                    <a:pt x="525" y="5990"/>
                    <a:pt x="535" y="5994"/>
                    <a:pt x="546" y="5997"/>
                  </a:cubicBezTo>
                  <a:cubicBezTo>
                    <a:pt x="553" y="5973"/>
                    <a:pt x="581" y="5969"/>
                    <a:pt x="595" y="5945"/>
                  </a:cubicBezTo>
                  <a:cubicBezTo>
                    <a:pt x="588" y="5941"/>
                    <a:pt x="567" y="5920"/>
                    <a:pt x="556" y="5913"/>
                  </a:cubicBezTo>
                  <a:lnTo>
                    <a:pt x="437" y="5850"/>
                  </a:lnTo>
                  <a:cubicBezTo>
                    <a:pt x="170" y="5713"/>
                    <a:pt x="68" y="5340"/>
                    <a:pt x="236" y="5020"/>
                  </a:cubicBezTo>
                  <a:lnTo>
                    <a:pt x="2626" y="451"/>
                  </a:lnTo>
                  <a:cubicBezTo>
                    <a:pt x="2752" y="211"/>
                    <a:pt x="2980" y="68"/>
                    <a:pt x="3199" y="68"/>
                  </a:cubicBezTo>
                  <a:cubicBezTo>
                    <a:pt x="3274" y="68"/>
                    <a:pt x="3349" y="85"/>
                    <a:pt x="3417" y="121"/>
                  </a:cubicBezTo>
                  <a:lnTo>
                    <a:pt x="3544" y="188"/>
                  </a:lnTo>
                  <a:cubicBezTo>
                    <a:pt x="3811" y="328"/>
                    <a:pt x="3892" y="701"/>
                    <a:pt x="3723" y="1024"/>
                  </a:cubicBezTo>
                  <a:lnTo>
                    <a:pt x="2725" y="2933"/>
                  </a:lnTo>
                  <a:cubicBezTo>
                    <a:pt x="2708" y="2963"/>
                    <a:pt x="2727" y="2986"/>
                    <a:pt x="2746" y="2986"/>
                  </a:cubicBezTo>
                  <a:cubicBezTo>
                    <a:pt x="2755" y="2986"/>
                    <a:pt x="2765" y="2980"/>
                    <a:pt x="2770" y="2968"/>
                  </a:cubicBezTo>
                  <a:lnTo>
                    <a:pt x="3776" y="1049"/>
                  </a:lnTo>
                  <a:cubicBezTo>
                    <a:pt x="3962" y="694"/>
                    <a:pt x="3871" y="279"/>
                    <a:pt x="3575" y="124"/>
                  </a:cubicBezTo>
                  <a:lnTo>
                    <a:pt x="3449" y="57"/>
                  </a:lnTo>
                  <a:cubicBezTo>
                    <a:pt x="3374" y="19"/>
                    <a:pt x="3293" y="1"/>
                    <a:pt x="32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4"/>
            <p:cNvSpPr/>
            <p:nvPr/>
          </p:nvSpPr>
          <p:spPr>
            <a:xfrm>
              <a:off x="2012015" y="4027766"/>
              <a:ext cx="127441" cy="190925"/>
            </a:xfrm>
            <a:custGeom>
              <a:avLst/>
              <a:gdLst/>
              <a:ahLst/>
              <a:cxnLst/>
              <a:rect l="l" t="t" r="r" b="b"/>
              <a:pathLst>
                <a:path w="4057" h="6078" extrusionOk="0">
                  <a:moveTo>
                    <a:pt x="3256" y="1"/>
                  </a:moveTo>
                  <a:cubicBezTo>
                    <a:pt x="3000" y="1"/>
                    <a:pt x="2734" y="167"/>
                    <a:pt x="2587" y="446"/>
                  </a:cubicBezTo>
                  <a:lnTo>
                    <a:pt x="197" y="5016"/>
                  </a:lnTo>
                  <a:cubicBezTo>
                    <a:pt x="1" y="5392"/>
                    <a:pt x="99" y="5831"/>
                    <a:pt x="415" y="5996"/>
                  </a:cubicBezTo>
                  <a:lnTo>
                    <a:pt x="542" y="6063"/>
                  </a:lnTo>
                  <a:cubicBezTo>
                    <a:pt x="549" y="6066"/>
                    <a:pt x="559" y="6070"/>
                    <a:pt x="570" y="6073"/>
                  </a:cubicBezTo>
                  <a:cubicBezTo>
                    <a:pt x="576" y="6076"/>
                    <a:pt x="583" y="6078"/>
                    <a:pt x="590" y="6078"/>
                  </a:cubicBezTo>
                  <a:cubicBezTo>
                    <a:pt x="596" y="6078"/>
                    <a:pt x="601" y="6076"/>
                    <a:pt x="605" y="6073"/>
                  </a:cubicBezTo>
                  <a:cubicBezTo>
                    <a:pt x="616" y="6070"/>
                    <a:pt x="630" y="6063"/>
                    <a:pt x="633" y="6052"/>
                  </a:cubicBezTo>
                  <a:cubicBezTo>
                    <a:pt x="633" y="6052"/>
                    <a:pt x="637" y="6045"/>
                    <a:pt x="644" y="6042"/>
                  </a:cubicBezTo>
                  <a:cubicBezTo>
                    <a:pt x="651" y="6038"/>
                    <a:pt x="661" y="6031"/>
                    <a:pt x="668" y="6021"/>
                  </a:cubicBezTo>
                  <a:cubicBezTo>
                    <a:pt x="675" y="6017"/>
                    <a:pt x="679" y="6014"/>
                    <a:pt x="682" y="6007"/>
                  </a:cubicBezTo>
                  <a:cubicBezTo>
                    <a:pt x="693" y="5986"/>
                    <a:pt x="686" y="5957"/>
                    <a:pt x="665" y="5950"/>
                  </a:cubicBezTo>
                  <a:lnTo>
                    <a:pt x="661" y="5950"/>
                  </a:lnTo>
                  <a:cubicBezTo>
                    <a:pt x="661" y="5947"/>
                    <a:pt x="654" y="5943"/>
                    <a:pt x="651" y="5940"/>
                  </a:cubicBezTo>
                  <a:cubicBezTo>
                    <a:pt x="640" y="5929"/>
                    <a:pt x="633" y="5922"/>
                    <a:pt x="623" y="5919"/>
                  </a:cubicBezTo>
                  <a:lnTo>
                    <a:pt x="503" y="5856"/>
                  </a:lnTo>
                  <a:cubicBezTo>
                    <a:pt x="250" y="5722"/>
                    <a:pt x="169" y="5374"/>
                    <a:pt x="320" y="5079"/>
                  </a:cubicBezTo>
                  <a:lnTo>
                    <a:pt x="2710" y="510"/>
                  </a:lnTo>
                  <a:cubicBezTo>
                    <a:pt x="2829" y="284"/>
                    <a:pt x="3043" y="148"/>
                    <a:pt x="3246" y="148"/>
                  </a:cubicBezTo>
                  <a:cubicBezTo>
                    <a:pt x="3315" y="148"/>
                    <a:pt x="3383" y="164"/>
                    <a:pt x="3445" y="197"/>
                  </a:cubicBezTo>
                  <a:lnTo>
                    <a:pt x="3575" y="264"/>
                  </a:lnTo>
                  <a:cubicBezTo>
                    <a:pt x="3821" y="394"/>
                    <a:pt x="3895" y="745"/>
                    <a:pt x="3737" y="1044"/>
                  </a:cubicBezTo>
                  <a:lnTo>
                    <a:pt x="2739" y="2956"/>
                  </a:lnTo>
                  <a:cubicBezTo>
                    <a:pt x="2725" y="2974"/>
                    <a:pt x="2721" y="2998"/>
                    <a:pt x="2728" y="3019"/>
                  </a:cubicBezTo>
                  <a:cubicBezTo>
                    <a:pt x="2732" y="3037"/>
                    <a:pt x="2746" y="3054"/>
                    <a:pt x="2763" y="3061"/>
                  </a:cubicBezTo>
                  <a:cubicBezTo>
                    <a:pt x="2773" y="3067"/>
                    <a:pt x="2784" y="3069"/>
                    <a:pt x="2794" y="3069"/>
                  </a:cubicBezTo>
                  <a:cubicBezTo>
                    <a:pt x="2819" y="3069"/>
                    <a:pt x="2843" y="3055"/>
                    <a:pt x="2858" y="3030"/>
                  </a:cubicBezTo>
                  <a:lnTo>
                    <a:pt x="3860" y="1111"/>
                  </a:lnTo>
                  <a:cubicBezTo>
                    <a:pt x="4057" y="735"/>
                    <a:pt x="3962" y="295"/>
                    <a:pt x="3642" y="130"/>
                  </a:cubicBezTo>
                  <a:lnTo>
                    <a:pt x="3515" y="63"/>
                  </a:lnTo>
                  <a:cubicBezTo>
                    <a:pt x="3434" y="21"/>
                    <a:pt x="3346" y="1"/>
                    <a:pt x="32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4"/>
            <p:cNvSpPr/>
            <p:nvPr/>
          </p:nvSpPr>
          <p:spPr>
            <a:xfrm>
              <a:off x="2012015" y="4027766"/>
              <a:ext cx="127441" cy="192559"/>
            </a:xfrm>
            <a:custGeom>
              <a:avLst/>
              <a:gdLst/>
              <a:ahLst/>
              <a:cxnLst/>
              <a:rect l="l" t="t" r="r" b="b"/>
              <a:pathLst>
                <a:path w="4057" h="6130" extrusionOk="0">
                  <a:moveTo>
                    <a:pt x="3258" y="1"/>
                  </a:moveTo>
                  <a:cubicBezTo>
                    <a:pt x="3001" y="1"/>
                    <a:pt x="2734" y="167"/>
                    <a:pt x="2587" y="446"/>
                  </a:cubicBezTo>
                  <a:lnTo>
                    <a:pt x="197" y="5016"/>
                  </a:lnTo>
                  <a:cubicBezTo>
                    <a:pt x="1" y="5392"/>
                    <a:pt x="99" y="5806"/>
                    <a:pt x="415" y="5972"/>
                  </a:cubicBezTo>
                  <a:lnTo>
                    <a:pt x="728" y="6130"/>
                  </a:lnTo>
                  <a:cubicBezTo>
                    <a:pt x="742" y="6073"/>
                    <a:pt x="760" y="6063"/>
                    <a:pt x="806" y="6028"/>
                  </a:cubicBezTo>
                  <a:lnTo>
                    <a:pt x="531" y="5880"/>
                  </a:lnTo>
                  <a:cubicBezTo>
                    <a:pt x="278" y="5747"/>
                    <a:pt x="169" y="5374"/>
                    <a:pt x="324" y="5079"/>
                  </a:cubicBezTo>
                  <a:lnTo>
                    <a:pt x="2714" y="510"/>
                  </a:lnTo>
                  <a:cubicBezTo>
                    <a:pt x="2830" y="284"/>
                    <a:pt x="3044" y="150"/>
                    <a:pt x="3247" y="150"/>
                  </a:cubicBezTo>
                  <a:cubicBezTo>
                    <a:pt x="3316" y="150"/>
                    <a:pt x="3383" y="165"/>
                    <a:pt x="3445" y="197"/>
                  </a:cubicBezTo>
                  <a:lnTo>
                    <a:pt x="3575" y="264"/>
                  </a:lnTo>
                  <a:cubicBezTo>
                    <a:pt x="3821" y="394"/>
                    <a:pt x="3895" y="745"/>
                    <a:pt x="3737" y="1044"/>
                  </a:cubicBezTo>
                  <a:lnTo>
                    <a:pt x="2739" y="2956"/>
                  </a:lnTo>
                  <a:cubicBezTo>
                    <a:pt x="2725" y="2974"/>
                    <a:pt x="2721" y="2998"/>
                    <a:pt x="2728" y="3019"/>
                  </a:cubicBezTo>
                  <a:cubicBezTo>
                    <a:pt x="2735" y="3037"/>
                    <a:pt x="2746" y="3051"/>
                    <a:pt x="2763" y="3061"/>
                  </a:cubicBezTo>
                  <a:cubicBezTo>
                    <a:pt x="2773" y="3067"/>
                    <a:pt x="2784" y="3069"/>
                    <a:pt x="2794" y="3069"/>
                  </a:cubicBezTo>
                  <a:cubicBezTo>
                    <a:pt x="2819" y="3069"/>
                    <a:pt x="2842" y="3055"/>
                    <a:pt x="2855" y="3030"/>
                  </a:cubicBezTo>
                  <a:lnTo>
                    <a:pt x="3860" y="1111"/>
                  </a:lnTo>
                  <a:cubicBezTo>
                    <a:pt x="4057" y="735"/>
                    <a:pt x="3958" y="295"/>
                    <a:pt x="3645" y="130"/>
                  </a:cubicBezTo>
                  <a:lnTo>
                    <a:pt x="3515" y="63"/>
                  </a:lnTo>
                  <a:cubicBezTo>
                    <a:pt x="3435" y="21"/>
                    <a:pt x="3347" y="1"/>
                    <a:pt x="32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4"/>
            <p:cNvSpPr/>
            <p:nvPr/>
          </p:nvSpPr>
          <p:spPr>
            <a:xfrm>
              <a:off x="2010570" y="4026415"/>
              <a:ext cx="130425" cy="195197"/>
            </a:xfrm>
            <a:custGeom>
              <a:avLst/>
              <a:gdLst/>
              <a:ahLst/>
              <a:cxnLst/>
              <a:rect l="l" t="t" r="r" b="b"/>
              <a:pathLst>
                <a:path w="4152" h="6214" extrusionOk="0">
                  <a:moveTo>
                    <a:pt x="3302" y="86"/>
                  </a:moveTo>
                  <a:cubicBezTo>
                    <a:pt x="3386" y="86"/>
                    <a:pt x="3468" y="105"/>
                    <a:pt x="3544" y="145"/>
                  </a:cubicBezTo>
                  <a:lnTo>
                    <a:pt x="3670" y="212"/>
                  </a:lnTo>
                  <a:cubicBezTo>
                    <a:pt x="3966" y="366"/>
                    <a:pt x="4053" y="781"/>
                    <a:pt x="3871" y="1136"/>
                  </a:cubicBezTo>
                  <a:lnTo>
                    <a:pt x="2865" y="3052"/>
                  </a:lnTo>
                  <a:cubicBezTo>
                    <a:pt x="2860" y="3063"/>
                    <a:pt x="2850" y="3069"/>
                    <a:pt x="2839" y="3069"/>
                  </a:cubicBezTo>
                  <a:cubicBezTo>
                    <a:pt x="2828" y="3069"/>
                    <a:pt x="2816" y="3063"/>
                    <a:pt x="2813" y="3052"/>
                  </a:cubicBezTo>
                  <a:cubicBezTo>
                    <a:pt x="2813" y="3041"/>
                    <a:pt x="2813" y="3031"/>
                    <a:pt x="2820" y="3020"/>
                  </a:cubicBezTo>
                  <a:lnTo>
                    <a:pt x="3818" y="1108"/>
                  </a:lnTo>
                  <a:cubicBezTo>
                    <a:pt x="3987" y="785"/>
                    <a:pt x="3906" y="409"/>
                    <a:pt x="3639" y="272"/>
                  </a:cubicBezTo>
                  <a:lnTo>
                    <a:pt x="3512" y="205"/>
                  </a:lnTo>
                  <a:cubicBezTo>
                    <a:pt x="3444" y="169"/>
                    <a:pt x="3369" y="152"/>
                    <a:pt x="3294" y="152"/>
                  </a:cubicBezTo>
                  <a:cubicBezTo>
                    <a:pt x="3075" y="152"/>
                    <a:pt x="2847" y="295"/>
                    <a:pt x="2721" y="535"/>
                  </a:cubicBezTo>
                  <a:lnTo>
                    <a:pt x="331" y="5104"/>
                  </a:lnTo>
                  <a:cubicBezTo>
                    <a:pt x="170" y="5414"/>
                    <a:pt x="275" y="5811"/>
                    <a:pt x="560" y="5958"/>
                  </a:cubicBezTo>
                  <a:lnTo>
                    <a:pt x="778" y="6078"/>
                  </a:lnTo>
                  <a:cubicBezTo>
                    <a:pt x="767" y="6088"/>
                    <a:pt x="760" y="6099"/>
                    <a:pt x="753" y="6116"/>
                  </a:cubicBezTo>
                  <a:lnTo>
                    <a:pt x="479" y="5979"/>
                  </a:lnTo>
                  <a:cubicBezTo>
                    <a:pt x="184" y="5825"/>
                    <a:pt x="99" y="5428"/>
                    <a:pt x="282" y="5080"/>
                  </a:cubicBezTo>
                  <a:lnTo>
                    <a:pt x="2672" y="507"/>
                  </a:lnTo>
                  <a:cubicBezTo>
                    <a:pt x="2810" y="243"/>
                    <a:pt x="3061" y="86"/>
                    <a:pt x="3302" y="86"/>
                  </a:cubicBezTo>
                  <a:close/>
                  <a:moveTo>
                    <a:pt x="3304" y="0"/>
                  </a:moveTo>
                  <a:cubicBezTo>
                    <a:pt x="3032" y="0"/>
                    <a:pt x="2752" y="175"/>
                    <a:pt x="2598" y="468"/>
                  </a:cubicBezTo>
                  <a:lnTo>
                    <a:pt x="208" y="5037"/>
                  </a:lnTo>
                  <a:cubicBezTo>
                    <a:pt x="1" y="5431"/>
                    <a:pt x="103" y="5877"/>
                    <a:pt x="440" y="6053"/>
                  </a:cubicBezTo>
                  <a:lnTo>
                    <a:pt x="753" y="6211"/>
                  </a:lnTo>
                  <a:cubicBezTo>
                    <a:pt x="760" y="6213"/>
                    <a:pt x="766" y="6214"/>
                    <a:pt x="772" y="6214"/>
                  </a:cubicBezTo>
                  <a:cubicBezTo>
                    <a:pt x="779" y="6214"/>
                    <a:pt x="785" y="6213"/>
                    <a:pt x="792" y="6211"/>
                  </a:cubicBezTo>
                  <a:cubicBezTo>
                    <a:pt x="802" y="6204"/>
                    <a:pt x="809" y="6197"/>
                    <a:pt x="813" y="6183"/>
                  </a:cubicBezTo>
                  <a:cubicBezTo>
                    <a:pt x="823" y="6145"/>
                    <a:pt x="834" y="6138"/>
                    <a:pt x="869" y="6106"/>
                  </a:cubicBezTo>
                  <a:cubicBezTo>
                    <a:pt x="880" y="6099"/>
                    <a:pt x="890" y="6081"/>
                    <a:pt x="887" y="6067"/>
                  </a:cubicBezTo>
                  <a:cubicBezTo>
                    <a:pt x="887" y="6053"/>
                    <a:pt x="883" y="6039"/>
                    <a:pt x="869" y="6032"/>
                  </a:cubicBezTo>
                  <a:lnTo>
                    <a:pt x="598" y="5885"/>
                  </a:lnTo>
                  <a:cubicBezTo>
                    <a:pt x="359" y="5761"/>
                    <a:pt x="268" y="5407"/>
                    <a:pt x="405" y="5143"/>
                  </a:cubicBezTo>
                  <a:lnTo>
                    <a:pt x="2795" y="574"/>
                  </a:lnTo>
                  <a:cubicBezTo>
                    <a:pt x="2906" y="363"/>
                    <a:pt x="3104" y="235"/>
                    <a:pt x="3293" y="235"/>
                  </a:cubicBezTo>
                  <a:cubicBezTo>
                    <a:pt x="3355" y="235"/>
                    <a:pt x="3417" y="249"/>
                    <a:pt x="3473" y="279"/>
                  </a:cubicBezTo>
                  <a:lnTo>
                    <a:pt x="3600" y="345"/>
                  </a:lnTo>
                  <a:cubicBezTo>
                    <a:pt x="3828" y="461"/>
                    <a:pt x="3892" y="788"/>
                    <a:pt x="3744" y="1069"/>
                  </a:cubicBezTo>
                  <a:lnTo>
                    <a:pt x="2746" y="2978"/>
                  </a:lnTo>
                  <a:cubicBezTo>
                    <a:pt x="2728" y="3006"/>
                    <a:pt x="2725" y="3041"/>
                    <a:pt x="2735" y="3073"/>
                  </a:cubicBezTo>
                  <a:cubicBezTo>
                    <a:pt x="2742" y="3101"/>
                    <a:pt x="2763" y="3125"/>
                    <a:pt x="2788" y="3140"/>
                  </a:cubicBezTo>
                  <a:cubicBezTo>
                    <a:pt x="2805" y="3149"/>
                    <a:pt x="2823" y="3153"/>
                    <a:pt x="2840" y="3153"/>
                  </a:cubicBezTo>
                  <a:cubicBezTo>
                    <a:pt x="2881" y="3153"/>
                    <a:pt x="2920" y="3130"/>
                    <a:pt x="2939" y="3090"/>
                  </a:cubicBezTo>
                  <a:lnTo>
                    <a:pt x="3944" y="1171"/>
                  </a:lnTo>
                  <a:cubicBezTo>
                    <a:pt x="4152" y="778"/>
                    <a:pt x="4046" y="310"/>
                    <a:pt x="3709" y="134"/>
                  </a:cubicBezTo>
                  <a:lnTo>
                    <a:pt x="3582" y="68"/>
                  </a:lnTo>
                  <a:cubicBezTo>
                    <a:pt x="3494" y="22"/>
                    <a:pt x="3400" y="0"/>
                    <a:pt x="33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4"/>
            <p:cNvSpPr/>
            <p:nvPr/>
          </p:nvSpPr>
          <p:spPr>
            <a:xfrm>
              <a:off x="2025491" y="3985956"/>
              <a:ext cx="144655" cy="237761"/>
            </a:xfrm>
            <a:custGeom>
              <a:avLst/>
              <a:gdLst/>
              <a:ahLst/>
              <a:cxnLst/>
              <a:rect l="l" t="t" r="r" b="b"/>
              <a:pathLst>
                <a:path w="4605" h="7569" extrusionOk="0">
                  <a:moveTo>
                    <a:pt x="3202" y="0"/>
                  </a:moveTo>
                  <a:cubicBezTo>
                    <a:pt x="2867" y="0"/>
                    <a:pt x="2557" y="164"/>
                    <a:pt x="2404" y="456"/>
                  </a:cubicBezTo>
                  <a:lnTo>
                    <a:pt x="626" y="3851"/>
                  </a:lnTo>
                  <a:cubicBezTo>
                    <a:pt x="608" y="3890"/>
                    <a:pt x="630" y="3925"/>
                    <a:pt x="658" y="3942"/>
                  </a:cubicBezTo>
                  <a:cubicBezTo>
                    <a:pt x="669" y="3947"/>
                    <a:pt x="679" y="3950"/>
                    <a:pt x="690" y="3950"/>
                  </a:cubicBezTo>
                  <a:cubicBezTo>
                    <a:pt x="710" y="3950"/>
                    <a:pt x="728" y="3941"/>
                    <a:pt x="742" y="3925"/>
                  </a:cubicBezTo>
                  <a:lnTo>
                    <a:pt x="2524" y="519"/>
                  </a:lnTo>
                  <a:cubicBezTo>
                    <a:pt x="2656" y="268"/>
                    <a:pt x="2924" y="128"/>
                    <a:pt x="3213" y="128"/>
                  </a:cubicBezTo>
                  <a:cubicBezTo>
                    <a:pt x="3357" y="128"/>
                    <a:pt x="3505" y="162"/>
                    <a:pt x="3645" y="234"/>
                  </a:cubicBezTo>
                  <a:lnTo>
                    <a:pt x="3849" y="343"/>
                  </a:lnTo>
                  <a:cubicBezTo>
                    <a:pt x="4271" y="565"/>
                    <a:pt x="4454" y="1050"/>
                    <a:pt x="4257" y="1426"/>
                  </a:cubicBezTo>
                  <a:lnTo>
                    <a:pt x="1262" y="7151"/>
                  </a:lnTo>
                  <a:cubicBezTo>
                    <a:pt x="1163" y="7344"/>
                    <a:pt x="989" y="7442"/>
                    <a:pt x="768" y="7442"/>
                  </a:cubicBezTo>
                  <a:cubicBezTo>
                    <a:pt x="607" y="7442"/>
                    <a:pt x="420" y="7390"/>
                    <a:pt x="218" y="7285"/>
                  </a:cubicBezTo>
                  <a:lnTo>
                    <a:pt x="64" y="7204"/>
                  </a:lnTo>
                  <a:cubicBezTo>
                    <a:pt x="62" y="7202"/>
                    <a:pt x="59" y="7201"/>
                    <a:pt x="56" y="7201"/>
                  </a:cubicBezTo>
                  <a:cubicBezTo>
                    <a:pt x="53" y="7201"/>
                    <a:pt x="50" y="7202"/>
                    <a:pt x="46" y="7204"/>
                  </a:cubicBezTo>
                  <a:cubicBezTo>
                    <a:pt x="39" y="7208"/>
                    <a:pt x="36" y="7211"/>
                    <a:pt x="36" y="7218"/>
                  </a:cubicBezTo>
                  <a:cubicBezTo>
                    <a:pt x="29" y="7243"/>
                    <a:pt x="18" y="7264"/>
                    <a:pt x="4" y="7285"/>
                  </a:cubicBezTo>
                  <a:cubicBezTo>
                    <a:pt x="0" y="7292"/>
                    <a:pt x="0" y="7299"/>
                    <a:pt x="0" y="7303"/>
                  </a:cubicBezTo>
                  <a:cubicBezTo>
                    <a:pt x="0" y="7310"/>
                    <a:pt x="7" y="7313"/>
                    <a:pt x="11" y="7317"/>
                  </a:cubicBezTo>
                  <a:lnTo>
                    <a:pt x="162" y="7394"/>
                  </a:lnTo>
                  <a:cubicBezTo>
                    <a:pt x="385" y="7510"/>
                    <a:pt x="595" y="7568"/>
                    <a:pt x="779" y="7568"/>
                  </a:cubicBezTo>
                  <a:cubicBezTo>
                    <a:pt x="1046" y="7568"/>
                    <a:pt x="1259" y="7448"/>
                    <a:pt x="1382" y="7211"/>
                  </a:cubicBezTo>
                  <a:lnTo>
                    <a:pt x="4376" y="1486"/>
                  </a:lnTo>
                  <a:cubicBezTo>
                    <a:pt x="4605" y="1050"/>
                    <a:pt x="4394" y="488"/>
                    <a:pt x="3909" y="231"/>
                  </a:cubicBezTo>
                  <a:lnTo>
                    <a:pt x="3701" y="126"/>
                  </a:lnTo>
                  <a:cubicBezTo>
                    <a:pt x="3540" y="41"/>
                    <a:pt x="3368" y="0"/>
                    <a:pt x="3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4"/>
            <p:cNvSpPr/>
            <p:nvPr/>
          </p:nvSpPr>
          <p:spPr>
            <a:xfrm>
              <a:off x="2024046" y="3984637"/>
              <a:ext cx="147639" cy="240431"/>
            </a:xfrm>
            <a:custGeom>
              <a:avLst/>
              <a:gdLst/>
              <a:ahLst/>
              <a:cxnLst/>
              <a:rect l="l" t="t" r="r" b="b"/>
              <a:pathLst>
                <a:path w="4700" h="7654" extrusionOk="0">
                  <a:moveTo>
                    <a:pt x="3250" y="84"/>
                  </a:moveTo>
                  <a:cubicBezTo>
                    <a:pt x="3409" y="84"/>
                    <a:pt x="3575" y="122"/>
                    <a:pt x="3730" y="203"/>
                  </a:cubicBezTo>
                  <a:lnTo>
                    <a:pt x="3934" y="312"/>
                  </a:lnTo>
                  <a:cubicBezTo>
                    <a:pt x="4401" y="554"/>
                    <a:pt x="4605" y="1092"/>
                    <a:pt x="4387" y="1510"/>
                  </a:cubicBezTo>
                  <a:lnTo>
                    <a:pt x="1393" y="7236"/>
                  </a:lnTo>
                  <a:cubicBezTo>
                    <a:pt x="1277" y="7455"/>
                    <a:pt x="1074" y="7568"/>
                    <a:pt x="820" y="7568"/>
                  </a:cubicBezTo>
                  <a:cubicBezTo>
                    <a:pt x="643" y="7568"/>
                    <a:pt x="441" y="7513"/>
                    <a:pt x="226" y="7401"/>
                  </a:cubicBezTo>
                  <a:lnTo>
                    <a:pt x="96" y="7330"/>
                  </a:lnTo>
                  <a:cubicBezTo>
                    <a:pt x="103" y="7320"/>
                    <a:pt x="110" y="7306"/>
                    <a:pt x="113" y="7295"/>
                  </a:cubicBezTo>
                  <a:lnTo>
                    <a:pt x="247" y="7362"/>
                  </a:lnTo>
                  <a:cubicBezTo>
                    <a:pt x="455" y="7472"/>
                    <a:pt x="648" y="7526"/>
                    <a:pt x="815" y="7526"/>
                  </a:cubicBezTo>
                  <a:cubicBezTo>
                    <a:pt x="1050" y="7526"/>
                    <a:pt x="1236" y="7420"/>
                    <a:pt x="1347" y="7211"/>
                  </a:cubicBezTo>
                  <a:lnTo>
                    <a:pt x="4341" y="1486"/>
                  </a:lnTo>
                  <a:cubicBezTo>
                    <a:pt x="4549" y="1088"/>
                    <a:pt x="4355" y="579"/>
                    <a:pt x="3916" y="347"/>
                  </a:cubicBezTo>
                  <a:lnTo>
                    <a:pt x="3709" y="238"/>
                  </a:lnTo>
                  <a:cubicBezTo>
                    <a:pt x="3562" y="162"/>
                    <a:pt x="3407" y="126"/>
                    <a:pt x="3257" y="126"/>
                  </a:cubicBezTo>
                  <a:cubicBezTo>
                    <a:pt x="2952" y="126"/>
                    <a:pt x="2670" y="274"/>
                    <a:pt x="2531" y="540"/>
                  </a:cubicBezTo>
                  <a:lnTo>
                    <a:pt x="749" y="3946"/>
                  </a:lnTo>
                  <a:cubicBezTo>
                    <a:pt x="747" y="3948"/>
                    <a:pt x="743" y="3950"/>
                    <a:pt x="738" y="3950"/>
                  </a:cubicBezTo>
                  <a:cubicBezTo>
                    <a:pt x="734" y="3950"/>
                    <a:pt x="729" y="3949"/>
                    <a:pt x="725" y="3946"/>
                  </a:cubicBezTo>
                  <a:cubicBezTo>
                    <a:pt x="718" y="3942"/>
                    <a:pt x="704" y="3928"/>
                    <a:pt x="711" y="3914"/>
                  </a:cubicBezTo>
                  <a:lnTo>
                    <a:pt x="2486" y="515"/>
                  </a:lnTo>
                  <a:cubicBezTo>
                    <a:pt x="2631" y="239"/>
                    <a:pt x="2929" y="84"/>
                    <a:pt x="3250" y="84"/>
                  </a:cubicBezTo>
                  <a:close/>
                  <a:moveTo>
                    <a:pt x="3247" y="0"/>
                  </a:moveTo>
                  <a:cubicBezTo>
                    <a:pt x="2897" y="0"/>
                    <a:pt x="2572" y="171"/>
                    <a:pt x="2412" y="477"/>
                  </a:cubicBezTo>
                  <a:lnTo>
                    <a:pt x="637" y="3876"/>
                  </a:lnTo>
                  <a:cubicBezTo>
                    <a:pt x="605" y="3935"/>
                    <a:pt x="637" y="3995"/>
                    <a:pt x="686" y="4020"/>
                  </a:cubicBezTo>
                  <a:cubicBezTo>
                    <a:pt x="702" y="4028"/>
                    <a:pt x="720" y="4033"/>
                    <a:pt x="737" y="4033"/>
                  </a:cubicBezTo>
                  <a:cubicBezTo>
                    <a:pt x="769" y="4033"/>
                    <a:pt x="799" y="4019"/>
                    <a:pt x="820" y="3992"/>
                  </a:cubicBezTo>
                  <a:lnTo>
                    <a:pt x="2605" y="579"/>
                  </a:lnTo>
                  <a:cubicBezTo>
                    <a:pt x="2729" y="343"/>
                    <a:pt x="2982" y="211"/>
                    <a:pt x="3255" y="211"/>
                  </a:cubicBezTo>
                  <a:cubicBezTo>
                    <a:pt x="3393" y="211"/>
                    <a:pt x="3536" y="244"/>
                    <a:pt x="3670" y="315"/>
                  </a:cubicBezTo>
                  <a:lnTo>
                    <a:pt x="3877" y="421"/>
                  </a:lnTo>
                  <a:cubicBezTo>
                    <a:pt x="4278" y="631"/>
                    <a:pt x="4454" y="1092"/>
                    <a:pt x="4268" y="1447"/>
                  </a:cubicBezTo>
                  <a:lnTo>
                    <a:pt x="1273" y="7172"/>
                  </a:lnTo>
                  <a:cubicBezTo>
                    <a:pt x="1178" y="7352"/>
                    <a:pt x="1016" y="7444"/>
                    <a:pt x="809" y="7444"/>
                  </a:cubicBezTo>
                  <a:cubicBezTo>
                    <a:pt x="656" y="7444"/>
                    <a:pt x="478" y="7393"/>
                    <a:pt x="285" y="7292"/>
                  </a:cubicBezTo>
                  <a:lnTo>
                    <a:pt x="131" y="7211"/>
                  </a:lnTo>
                  <a:cubicBezTo>
                    <a:pt x="121" y="7205"/>
                    <a:pt x="110" y="7203"/>
                    <a:pt x="100" y="7203"/>
                  </a:cubicBezTo>
                  <a:cubicBezTo>
                    <a:pt x="91" y="7203"/>
                    <a:pt x="82" y="7204"/>
                    <a:pt x="75" y="7207"/>
                  </a:cubicBezTo>
                  <a:cubicBezTo>
                    <a:pt x="57" y="7218"/>
                    <a:pt x="46" y="7232"/>
                    <a:pt x="39" y="7253"/>
                  </a:cubicBezTo>
                  <a:cubicBezTo>
                    <a:pt x="36" y="7271"/>
                    <a:pt x="29" y="7288"/>
                    <a:pt x="15" y="7306"/>
                  </a:cubicBezTo>
                  <a:cubicBezTo>
                    <a:pt x="4" y="7320"/>
                    <a:pt x="1" y="7338"/>
                    <a:pt x="8" y="7355"/>
                  </a:cubicBezTo>
                  <a:cubicBezTo>
                    <a:pt x="11" y="7373"/>
                    <a:pt x="22" y="7387"/>
                    <a:pt x="39" y="7397"/>
                  </a:cubicBezTo>
                  <a:lnTo>
                    <a:pt x="187" y="7475"/>
                  </a:lnTo>
                  <a:cubicBezTo>
                    <a:pt x="417" y="7594"/>
                    <a:pt x="635" y="7653"/>
                    <a:pt x="826" y="7653"/>
                  </a:cubicBezTo>
                  <a:cubicBezTo>
                    <a:pt x="1108" y="7653"/>
                    <a:pt x="1335" y="7525"/>
                    <a:pt x="1466" y="7274"/>
                  </a:cubicBezTo>
                  <a:lnTo>
                    <a:pt x="4461" y="1549"/>
                  </a:lnTo>
                  <a:cubicBezTo>
                    <a:pt x="4700" y="1092"/>
                    <a:pt x="4482" y="505"/>
                    <a:pt x="3972" y="238"/>
                  </a:cubicBezTo>
                  <a:lnTo>
                    <a:pt x="3765" y="129"/>
                  </a:lnTo>
                  <a:cubicBezTo>
                    <a:pt x="3598" y="42"/>
                    <a:pt x="3420" y="0"/>
                    <a:pt x="3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14"/>
          <p:cNvGrpSpPr/>
          <p:nvPr/>
        </p:nvGrpSpPr>
        <p:grpSpPr>
          <a:xfrm rot="-4021933">
            <a:off x="8290019" y="124142"/>
            <a:ext cx="374312" cy="461712"/>
            <a:chOff x="2700514" y="4184106"/>
            <a:chExt cx="254064" cy="313340"/>
          </a:xfrm>
        </p:grpSpPr>
        <p:sp>
          <p:nvSpPr>
            <p:cNvPr id="575" name="Google Shape;575;p14"/>
            <p:cNvSpPr/>
            <p:nvPr/>
          </p:nvSpPr>
          <p:spPr>
            <a:xfrm>
              <a:off x="2700514" y="4322101"/>
              <a:ext cx="131744" cy="175345"/>
            </a:xfrm>
            <a:custGeom>
              <a:avLst/>
              <a:gdLst/>
              <a:ahLst/>
              <a:cxnLst/>
              <a:rect l="l" t="t" r="r" b="b"/>
              <a:pathLst>
                <a:path w="4194" h="5582" extrusionOk="0">
                  <a:moveTo>
                    <a:pt x="3195" y="0"/>
                  </a:moveTo>
                  <a:lnTo>
                    <a:pt x="0" y="5582"/>
                  </a:lnTo>
                  <a:lnTo>
                    <a:pt x="4193" y="710"/>
                  </a:lnTo>
                  <a:lnTo>
                    <a:pt x="3195" y="0"/>
                  </a:lnTo>
                  <a:close/>
                </a:path>
              </a:pathLst>
            </a:custGeom>
            <a:solidFill>
              <a:srgbClr val="21252B">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4"/>
            <p:cNvSpPr/>
            <p:nvPr/>
          </p:nvSpPr>
          <p:spPr>
            <a:xfrm>
              <a:off x="2817871" y="4184106"/>
              <a:ext cx="136707" cy="103316"/>
            </a:xfrm>
            <a:custGeom>
              <a:avLst/>
              <a:gdLst/>
              <a:ahLst/>
              <a:cxnLst/>
              <a:rect l="l" t="t" r="r" b="b"/>
              <a:pathLst>
                <a:path w="4352" h="3289" extrusionOk="0">
                  <a:moveTo>
                    <a:pt x="541" y="0"/>
                  </a:moveTo>
                  <a:cubicBezTo>
                    <a:pt x="392" y="0"/>
                    <a:pt x="246" y="70"/>
                    <a:pt x="151" y="200"/>
                  </a:cubicBezTo>
                  <a:cubicBezTo>
                    <a:pt x="0" y="415"/>
                    <a:pt x="50" y="713"/>
                    <a:pt x="264" y="865"/>
                  </a:cubicBezTo>
                  <a:lnTo>
                    <a:pt x="3533" y="3198"/>
                  </a:lnTo>
                  <a:cubicBezTo>
                    <a:pt x="3617" y="3259"/>
                    <a:pt x="3715" y="3288"/>
                    <a:pt x="3811" y="3288"/>
                  </a:cubicBezTo>
                  <a:cubicBezTo>
                    <a:pt x="3960" y="3288"/>
                    <a:pt x="4105" y="3219"/>
                    <a:pt x="4197" y="3089"/>
                  </a:cubicBezTo>
                  <a:cubicBezTo>
                    <a:pt x="4352" y="2875"/>
                    <a:pt x="4302" y="2576"/>
                    <a:pt x="4088" y="2422"/>
                  </a:cubicBezTo>
                  <a:lnTo>
                    <a:pt x="816" y="88"/>
                  </a:lnTo>
                  <a:cubicBezTo>
                    <a:pt x="732" y="29"/>
                    <a:pt x="636" y="0"/>
                    <a:pt x="5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4"/>
            <p:cNvSpPr/>
            <p:nvPr/>
          </p:nvSpPr>
          <p:spPr>
            <a:xfrm>
              <a:off x="2724576" y="4314719"/>
              <a:ext cx="136833" cy="103221"/>
            </a:xfrm>
            <a:custGeom>
              <a:avLst/>
              <a:gdLst/>
              <a:ahLst/>
              <a:cxnLst/>
              <a:rect l="l" t="t" r="r" b="b"/>
              <a:pathLst>
                <a:path w="4356" h="3286" extrusionOk="0">
                  <a:moveTo>
                    <a:pt x="543" y="0"/>
                  </a:moveTo>
                  <a:cubicBezTo>
                    <a:pt x="394" y="0"/>
                    <a:pt x="247" y="69"/>
                    <a:pt x="155" y="200"/>
                  </a:cubicBezTo>
                  <a:cubicBezTo>
                    <a:pt x="0" y="415"/>
                    <a:pt x="50" y="710"/>
                    <a:pt x="264" y="864"/>
                  </a:cubicBezTo>
                  <a:lnTo>
                    <a:pt x="3536" y="3198"/>
                  </a:lnTo>
                  <a:cubicBezTo>
                    <a:pt x="3620" y="3257"/>
                    <a:pt x="3717" y="3286"/>
                    <a:pt x="3812" y="3286"/>
                  </a:cubicBezTo>
                  <a:cubicBezTo>
                    <a:pt x="3961" y="3286"/>
                    <a:pt x="4108" y="3216"/>
                    <a:pt x="4200" y="3086"/>
                  </a:cubicBezTo>
                  <a:cubicBezTo>
                    <a:pt x="4355" y="2871"/>
                    <a:pt x="4306" y="2576"/>
                    <a:pt x="4088" y="2421"/>
                  </a:cubicBezTo>
                  <a:lnTo>
                    <a:pt x="819" y="88"/>
                  </a:lnTo>
                  <a:cubicBezTo>
                    <a:pt x="736" y="29"/>
                    <a:pt x="639" y="0"/>
                    <a:pt x="5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4"/>
            <p:cNvSpPr/>
            <p:nvPr/>
          </p:nvSpPr>
          <p:spPr>
            <a:xfrm>
              <a:off x="2751402" y="4205718"/>
              <a:ext cx="176790" cy="190266"/>
            </a:xfrm>
            <a:custGeom>
              <a:avLst/>
              <a:gdLst/>
              <a:ahLst/>
              <a:cxnLst/>
              <a:rect l="l" t="t" r="r" b="b"/>
              <a:pathLst>
                <a:path w="5628" h="6057" extrusionOk="0">
                  <a:moveTo>
                    <a:pt x="2967" y="1"/>
                  </a:moveTo>
                  <a:lnTo>
                    <a:pt x="0" y="4155"/>
                  </a:lnTo>
                  <a:lnTo>
                    <a:pt x="2661" y="6057"/>
                  </a:lnTo>
                  <a:lnTo>
                    <a:pt x="5628" y="1899"/>
                  </a:lnTo>
                  <a:lnTo>
                    <a:pt x="29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14"/>
          <p:cNvGrpSpPr/>
          <p:nvPr/>
        </p:nvGrpSpPr>
        <p:grpSpPr>
          <a:xfrm>
            <a:off x="8560558" y="705681"/>
            <a:ext cx="802363" cy="526561"/>
            <a:chOff x="3192474" y="3800142"/>
            <a:chExt cx="670311" cy="439901"/>
          </a:xfrm>
        </p:grpSpPr>
        <p:sp>
          <p:nvSpPr>
            <p:cNvPr id="580" name="Google Shape;580;p14"/>
            <p:cNvSpPr/>
            <p:nvPr/>
          </p:nvSpPr>
          <p:spPr>
            <a:xfrm>
              <a:off x="3531195" y="3967854"/>
              <a:ext cx="27643" cy="42313"/>
            </a:xfrm>
            <a:custGeom>
              <a:avLst/>
              <a:gdLst/>
              <a:ahLst/>
              <a:cxnLst/>
              <a:rect l="l" t="t" r="r" b="b"/>
              <a:pathLst>
                <a:path w="880" h="1347" extrusionOk="0">
                  <a:moveTo>
                    <a:pt x="704" y="1"/>
                  </a:moveTo>
                  <a:lnTo>
                    <a:pt x="1" y="1248"/>
                  </a:lnTo>
                  <a:lnTo>
                    <a:pt x="177" y="1347"/>
                  </a:lnTo>
                  <a:lnTo>
                    <a:pt x="880" y="99"/>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4"/>
            <p:cNvSpPr/>
            <p:nvPr/>
          </p:nvSpPr>
          <p:spPr>
            <a:xfrm>
              <a:off x="3564869" y="3986732"/>
              <a:ext cx="27517" cy="42313"/>
            </a:xfrm>
            <a:custGeom>
              <a:avLst/>
              <a:gdLst/>
              <a:ahLst/>
              <a:cxnLst/>
              <a:rect l="l" t="t" r="r" b="b"/>
              <a:pathLst>
                <a:path w="876" h="1347" extrusionOk="0">
                  <a:moveTo>
                    <a:pt x="704" y="1"/>
                  </a:moveTo>
                  <a:lnTo>
                    <a:pt x="1" y="1248"/>
                  </a:lnTo>
                  <a:lnTo>
                    <a:pt x="177" y="1347"/>
                  </a:lnTo>
                  <a:lnTo>
                    <a:pt x="876" y="95"/>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4"/>
            <p:cNvSpPr/>
            <p:nvPr/>
          </p:nvSpPr>
          <p:spPr>
            <a:xfrm>
              <a:off x="3598763" y="4005831"/>
              <a:ext cx="27517" cy="42313"/>
            </a:xfrm>
            <a:custGeom>
              <a:avLst/>
              <a:gdLst/>
              <a:ahLst/>
              <a:cxnLst/>
              <a:rect l="l" t="t" r="r" b="b"/>
              <a:pathLst>
                <a:path w="876" h="1347" extrusionOk="0">
                  <a:moveTo>
                    <a:pt x="700" y="1"/>
                  </a:moveTo>
                  <a:lnTo>
                    <a:pt x="1" y="1248"/>
                  </a:lnTo>
                  <a:lnTo>
                    <a:pt x="173" y="1347"/>
                  </a:lnTo>
                  <a:lnTo>
                    <a:pt x="876" y="99"/>
                  </a:lnTo>
                  <a:lnTo>
                    <a:pt x="7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4"/>
            <p:cNvSpPr/>
            <p:nvPr/>
          </p:nvSpPr>
          <p:spPr>
            <a:xfrm>
              <a:off x="3632437" y="4024710"/>
              <a:ext cx="27643" cy="42438"/>
            </a:xfrm>
            <a:custGeom>
              <a:avLst/>
              <a:gdLst/>
              <a:ahLst/>
              <a:cxnLst/>
              <a:rect l="l" t="t" r="r" b="b"/>
              <a:pathLst>
                <a:path w="880" h="1351" extrusionOk="0">
                  <a:moveTo>
                    <a:pt x="704" y="1"/>
                  </a:moveTo>
                  <a:lnTo>
                    <a:pt x="1" y="1252"/>
                  </a:lnTo>
                  <a:lnTo>
                    <a:pt x="177" y="1350"/>
                  </a:lnTo>
                  <a:lnTo>
                    <a:pt x="879" y="99"/>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4"/>
            <p:cNvSpPr/>
            <p:nvPr/>
          </p:nvSpPr>
          <p:spPr>
            <a:xfrm>
              <a:off x="3192474" y="3800142"/>
              <a:ext cx="670311" cy="439901"/>
            </a:xfrm>
            <a:custGeom>
              <a:avLst/>
              <a:gdLst/>
              <a:ahLst/>
              <a:cxnLst/>
              <a:rect l="l" t="t" r="r" b="b"/>
              <a:pathLst>
                <a:path w="21339" h="14004" extrusionOk="0">
                  <a:moveTo>
                    <a:pt x="1875" y="0"/>
                  </a:moveTo>
                  <a:cubicBezTo>
                    <a:pt x="1739" y="0"/>
                    <a:pt x="1607" y="70"/>
                    <a:pt x="1537" y="194"/>
                  </a:cubicBezTo>
                  <a:lnTo>
                    <a:pt x="103" y="2746"/>
                  </a:lnTo>
                  <a:cubicBezTo>
                    <a:pt x="1" y="2932"/>
                    <a:pt x="71" y="3171"/>
                    <a:pt x="264" y="3280"/>
                  </a:cubicBezTo>
                  <a:lnTo>
                    <a:pt x="19261" y="13951"/>
                  </a:lnTo>
                  <a:cubicBezTo>
                    <a:pt x="19325" y="13987"/>
                    <a:pt x="19395" y="14004"/>
                    <a:pt x="19463" y="14004"/>
                  </a:cubicBezTo>
                  <a:cubicBezTo>
                    <a:pt x="19601" y="14004"/>
                    <a:pt x="19732" y="13934"/>
                    <a:pt x="19803" y="13810"/>
                  </a:cubicBezTo>
                  <a:lnTo>
                    <a:pt x="21233" y="11255"/>
                  </a:lnTo>
                  <a:cubicBezTo>
                    <a:pt x="21338" y="11072"/>
                    <a:pt x="21265" y="10833"/>
                    <a:pt x="21075" y="10724"/>
                  </a:cubicBezTo>
                  <a:lnTo>
                    <a:pt x="2074" y="53"/>
                  </a:lnTo>
                  <a:cubicBezTo>
                    <a:pt x="2011" y="17"/>
                    <a:pt x="1943" y="0"/>
                    <a:pt x="18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4"/>
            <p:cNvSpPr/>
            <p:nvPr/>
          </p:nvSpPr>
          <p:spPr>
            <a:xfrm>
              <a:off x="3666112" y="4043935"/>
              <a:ext cx="27643" cy="42407"/>
            </a:xfrm>
            <a:custGeom>
              <a:avLst/>
              <a:gdLst/>
              <a:ahLst/>
              <a:cxnLst/>
              <a:rect l="l" t="t" r="r" b="b"/>
              <a:pathLst>
                <a:path w="880" h="1350" extrusionOk="0">
                  <a:moveTo>
                    <a:pt x="704" y="0"/>
                  </a:moveTo>
                  <a:lnTo>
                    <a:pt x="1" y="1251"/>
                  </a:lnTo>
                  <a:lnTo>
                    <a:pt x="177" y="1350"/>
                  </a:lnTo>
                  <a:lnTo>
                    <a:pt x="879" y="99"/>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4"/>
            <p:cNvSpPr/>
            <p:nvPr/>
          </p:nvSpPr>
          <p:spPr>
            <a:xfrm>
              <a:off x="3699911" y="4062594"/>
              <a:ext cx="27612" cy="42313"/>
            </a:xfrm>
            <a:custGeom>
              <a:avLst/>
              <a:gdLst/>
              <a:ahLst/>
              <a:cxnLst/>
              <a:rect l="l" t="t" r="r" b="b"/>
              <a:pathLst>
                <a:path w="879" h="1347" extrusionOk="0">
                  <a:moveTo>
                    <a:pt x="703" y="0"/>
                  </a:moveTo>
                  <a:lnTo>
                    <a:pt x="0" y="1248"/>
                  </a:lnTo>
                  <a:lnTo>
                    <a:pt x="176" y="1346"/>
                  </a:lnTo>
                  <a:lnTo>
                    <a:pt x="879" y="99"/>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4"/>
            <p:cNvSpPr/>
            <p:nvPr/>
          </p:nvSpPr>
          <p:spPr>
            <a:xfrm>
              <a:off x="3733680" y="4081473"/>
              <a:ext cx="27643" cy="42407"/>
            </a:xfrm>
            <a:custGeom>
              <a:avLst/>
              <a:gdLst/>
              <a:ahLst/>
              <a:cxnLst/>
              <a:rect l="l" t="t" r="r" b="b"/>
              <a:pathLst>
                <a:path w="880" h="1350" extrusionOk="0">
                  <a:moveTo>
                    <a:pt x="704" y="0"/>
                  </a:moveTo>
                  <a:lnTo>
                    <a:pt x="1" y="1251"/>
                  </a:lnTo>
                  <a:lnTo>
                    <a:pt x="177" y="1350"/>
                  </a:lnTo>
                  <a:lnTo>
                    <a:pt x="879" y="99"/>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4"/>
            <p:cNvSpPr/>
            <p:nvPr/>
          </p:nvSpPr>
          <p:spPr>
            <a:xfrm>
              <a:off x="3767700" y="4100791"/>
              <a:ext cx="27612" cy="42313"/>
            </a:xfrm>
            <a:custGeom>
              <a:avLst/>
              <a:gdLst/>
              <a:ahLst/>
              <a:cxnLst/>
              <a:rect l="l" t="t" r="r" b="b"/>
              <a:pathLst>
                <a:path w="879" h="1347" extrusionOk="0">
                  <a:moveTo>
                    <a:pt x="703" y="0"/>
                  </a:moveTo>
                  <a:lnTo>
                    <a:pt x="0" y="1248"/>
                  </a:lnTo>
                  <a:lnTo>
                    <a:pt x="176" y="1346"/>
                  </a:lnTo>
                  <a:lnTo>
                    <a:pt x="879" y="95"/>
                  </a:ln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4"/>
            <p:cNvSpPr/>
            <p:nvPr/>
          </p:nvSpPr>
          <p:spPr>
            <a:xfrm>
              <a:off x="3801374" y="4119544"/>
              <a:ext cx="27517" cy="42438"/>
            </a:xfrm>
            <a:custGeom>
              <a:avLst/>
              <a:gdLst/>
              <a:ahLst/>
              <a:cxnLst/>
              <a:rect l="l" t="t" r="r" b="b"/>
              <a:pathLst>
                <a:path w="876" h="1351" extrusionOk="0">
                  <a:moveTo>
                    <a:pt x="700" y="1"/>
                  </a:moveTo>
                  <a:lnTo>
                    <a:pt x="0" y="1252"/>
                  </a:lnTo>
                  <a:lnTo>
                    <a:pt x="172" y="1350"/>
                  </a:lnTo>
                  <a:lnTo>
                    <a:pt x="875" y="99"/>
                  </a:lnTo>
                  <a:lnTo>
                    <a:pt x="7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4"/>
            <p:cNvSpPr/>
            <p:nvPr/>
          </p:nvSpPr>
          <p:spPr>
            <a:xfrm>
              <a:off x="3261047" y="3816477"/>
              <a:ext cx="27643" cy="42344"/>
            </a:xfrm>
            <a:custGeom>
              <a:avLst/>
              <a:gdLst/>
              <a:ahLst/>
              <a:cxnLst/>
              <a:rect l="l" t="t" r="r" b="b"/>
              <a:pathLst>
                <a:path w="880" h="1348" extrusionOk="0">
                  <a:moveTo>
                    <a:pt x="703" y="1"/>
                  </a:moveTo>
                  <a:lnTo>
                    <a:pt x="0" y="1249"/>
                  </a:lnTo>
                  <a:lnTo>
                    <a:pt x="176" y="1347"/>
                  </a:lnTo>
                  <a:lnTo>
                    <a:pt x="879" y="99"/>
                  </a:lnTo>
                  <a:lnTo>
                    <a:pt x="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4"/>
            <p:cNvSpPr/>
            <p:nvPr/>
          </p:nvSpPr>
          <p:spPr>
            <a:xfrm>
              <a:off x="3294941" y="3834916"/>
              <a:ext cx="27517" cy="42438"/>
            </a:xfrm>
            <a:custGeom>
              <a:avLst/>
              <a:gdLst/>
              <a:ahLst/>
              <a:cxnLst/>
              <a:rect l="l" t="t" r="r" b="b"/>
              <a:pathLst>
                <a:path w="876" h="1351" extrusionOk="0">
                  <a:moveTo>
                    <a:pt x="700" y="1"/>
                  </a:moveTo>
                  <a:lnTo>
                    <a:pt x="0" y="1252"/>
                  </a:lnTo>
                  <a:lnTo>
                    <a:pt x="173" y="1350"/>
                  </a:lnTo>
                  <a:lnTo>
                    <a:pt x="876" y="99"/>
                  </a:lnTo>
                  <a:lnTo>
                    <a:pt x="7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4"/>
            <p:cNvSpPr/>
            <p:nvPr/>
          </p:nvSpPr>
          <p:spPr>
            <a:xfrm>
              <a:off x="3328396" y="3854235"/>
              <a:ext cx="27643" cy="42438"/>
            </a:xfrm>
            <a:custGeom>
              <a:avLst/>
              <a:gdLst/>
              <a:ahLst/>
              <a:cxnLst/>
              <a:rect l="l" t="t" r="r" b="b"/>
              <a:pathLst>
                <a:path w="880" h="1351" extrusionOk="0">
                  <a:moveTo>
                    <a:pt x="703" y="1"/>
                  </a:moveTo>
                  <a:lnTo>
                    <a:pt x="0" y="1252"/>
                  </a:lnTo>
                  <a:lnTo>
                    <a:pt x="176" y="1351"/>
                  </a:lnTo>
                  <a:lnTo>
                    <a:pt x="879" y="99"/>
                  </a:lnTo>
                  <a:lnTo>
                    <a:pt x="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4"/>
            <p:cNvSpPr/>
            <p:nvPr/>
          </p:nvSpPr>
          <p:spPr>
            <a:xfrm>
              <a:off x="3362290" y="3872894"/>
              <a:ext cx="27517" cy="42344"/>
            </a:xfrm>
            <a:custGeom>
              <a:avLst/>
              <a:gdLst/>
              <a:ahLst/>
              <a:cxnLst/>
              <a:rect l="l" t="t" r="r" b="b"/>
              <a:pathLst>
                <a:path w="876" h="1348" extrusionOk="0">
                  <a:moveTo>
                    <a:pt x="700" y="1"/>
                  </a:moveTo>
                  <a:lnTo>
                    <a:pt x="0" y="1249"/>
                  </a:lnTo>
                  <a:lnTo>
                    <a:pt x="173" y="1347"/>
                  </a:lnTo>
                  <a:lnTo>
                    <a:pt x="876" y="99"/>
                  </a:lnTo>
                  <a:lnTo>
                    <a:pt x="7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4"/>
            <p:cNvSpPr/>
            <p:nvPr/>
          </p:nvSpPr>
          <p:spPr>
            <a:xfrm>
              <a:off x="3396058" y="3891992"/>
              <a:ext cx="27643" cy="42438"/>
            </a:xfrm>
            <a:custGeom>
              <a:avLst/>
              <a:gdLst/>
              <a:ahLst/>
              <a:cxnLst/>
              <a:rect l="l" t="t" r="r" b="b"/>
              <a:pathLst>
                <a:path w="880" h="1351" extrusionOk="0">
                  <a:moveTo>
                    <a:pt x="704" y="1"/>
                  </a:moveTo>
                  <a:lnTo>
                    <a:pt x="1" y="1252"/>
                  </a:lnTo>
                  <a:lnTo>
                    <a:pt x="177" y="1351"/>
                  </a:lnTo>
                  <a:lnTo>
                    <a:pt x="880" y="99"/>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4"/>
            <p:cNvSpPr/>
            <p:nvPr/>
          </p:nvSpPr>
          <p:spPr>
            <a:xfrm>
              <a:off x="3429952" y="3910997"/>
              <a:ext cx="27643" cy="42313"/>
            </a:xfrm>
            <a:custGeom>
              <a:avLst/>
              <a:gdLst/>
              <a:ahLst/>
              <a:cxnLst/>
              <a:rect l="l" t="t" r="r" b="b"/>
              <a:pathLst>
                <a:path w="880" h="1347" extrusionOk="0">
                  <a:moveTo>
                    <a:pt x="704" y="0"/>
                  </a:moveTo>
                  <a:lnTo>
                    <a:pt x="1" y="1248"/>
                  </a:lnTo>
                  <a:lnTo>
                    <a:pt x="177" y="1347"/>
                  </a:lnTo>
                  <a:lnTo>
                    <a:pt x="880" y="99"/>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4"/>
            <p:cNvSpPr/>
            <p:nvPr/>
          </p:nvSpPr>
          <p:spPr>
            <a:xfrm>
              <a:off x="3463752" y="3930096"/>
              <a:ext cx="27643" cy="42313"/>
            </a:xfrm>
            <a:custGeom>
              <a:avLst/>
              <a:gdLst/>
              <a:ahLst/>
              <a:cxnLst/>
              <a:rect l="l" t="t" r="r" b="b"/>
              <a:pathLst>
                <a:path w="880" h="1347" extrusionOk="0">
                  <a:moveTo>
                    <a:pt x="703" y="1"/>
                  </a:moveTo>
                  <a:lnTo>
                    <a:pt x="0" y="1248"/>
                  </a:lnTo>
                  <a:lnTo>
                    <a:pt x="176" y="1347"/>
                  </a:lnTo>
                  <a:lnTo>
                    <a:pt x="879" y="99"/>
                  </a:lnTo>
                  <a:lnTo>
                    <a:pt x="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4"/>
            <p:cNvSpPr/>
            <p:nvPr/>
          </p:nvSpPr>
          <p:spPr>
            <a:xfrm>
              <a:off x="3497426" y="3949194"/>
              <a:ext cx="27517" cy="42438"/>
            </a:xfrm>
            <a:custGeom>
              <a:avLst/>
              <a:gdLst/>
              <a:ahLst/>
              <a:cxnLst/>
              <a:rect l="l" t="t" r="r" b="b"/>
              <a:pathLst>
                <a:path w="876" h="1351" extrusionOk="0">
                  <a:moveTo>
                    <a:pt x="700" y="1"/>
                  </a:moveTo>
                  <a:lnTo>
                    <a:pt x="0" y="1252"/>
                  </a:lnTo>
                  <a:lnTo>
                    <a:pt x="173" y="1350"/>
                  </a:lnTo>
                  <a:lnTo>
                    <a:pt x="875" y="99"/>
                  </a:lnTo>
                  <a:lnTo>
                    <a:pt x="7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4"/>
            <p:cNvSpPr/>
            <p:nvPr/>
          </p:nvSpPr>
          <p:spPr>
            <a:xfrm>
              <a:off x="3557142" y="3978000"/>
              <a:ext cx="17717" cy="27423"/>
            </a:xfrm>
            <a:custGeom>
              <a:avLst/>
              <a:gdLst/>
              <a:ahLst/>
              <a:cxnLst/>
              <a:rect l="l" t="t" r="r" b="b"/>
              <a:pathLst>
                <a:path w="564" h="873" extrusionOk="0">
                  <a:moveTo>
                    <a:pt x="458" y="1"/>
                  </a:moveTo>
                  <a:lnTo>
                    <a:pt x="1" y="809"/>
                  </a:lnTo>
                  <a:lnTo>
                    <a:pt x="110" y="873"/>
                  </a:lnTo>
                  <a:lnTo>
                    <a:pt x="563" y="61"/>
                  </a:lnTo>
                  <a:lnTo>
                    <a:pt x="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4"/>
            <p:cNvSpPr/>
            <p:nvPr/>
          </p:nvSpPr>
          <p:spPr>
            <a:xfrm>
              <a:off x="3590941" y="3997004"/>
              <a:ext cx="17685" cy="27297"/>
            </a:xfrm>
            <a:custGeom>
              <a:avLst/>
              <a:gdLst/>
              <a:ahLst/>
              <a:cxnLst/>
              <a:rect l="l" t="t" r="r" b="b"/>
              <a:pathLst>
                <a:path w="563" h="869" extrusionOk="0">
                  <a:moveTo>
                    <a:pt x="454" y="0"/>
                  </a:moveTo>
                  <a:lnTo>
                    <a:pt x="0" y="809"/>
                  </a:lnTo>
                  <a:lnTo>
                    <a:pt x="106" y="869"/>
                  </a:lnTo>
                  <a:lnTo>
                    <a:pt x="563" y="60"/>
                  </a:lnTo>
                  <a:lnTo>
                    <a:pt x="4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4"/>
            <p:cNvSpPr/>
            <p:nvPr/>
          </p:nvSpPr>
          <p:spPr>
            <a:xfrm>
              <a:off x="3624490" y="4015883"/>
              <a:ext cx="17717" cy="27423"/>
            </a:xfrm>
            <a:custGeom>
              <a:avLst/>
              <a:gdLst/>
              <a:ahLst/>
              <a:cxnLst/>
              <a:rect l="l" t="t" r="r" b="b"/>
              <a:pathLst>
                <a:path w="564" h="873" extrusionOk="0">
                  <a:moveTo>
                    <a:pt x="454" y="0"/>
                  </a:moveTo>
                  <a:lnTo>
                    <a:pt x="1" y="809"/>
                  </a:lnTo>
                  <a:lnTo>
                    <a:pt x="110" y="872"/>
                  </a:lnTo>
                  <a:lnTo>
                    <a:pt x="563" y="60"/>
                  </a:lnTo>
                  <a:lnTo>
                    <a:pt x="4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4"/>
            <p:cNvSpPr/>
            <p:nvPr/>
          </p:nvSpPr>
          <p:spPr>
            <a:xfrm>
              <a:off x="3658510" y="4034982"/>
              <a:ext cx="17685" cy="27297"/>
            </a:xfrm>
            <a:custGeom>
              <a:avLst/>
              <a:gdLst/>
              <a:ahLst/>
              <a:cxnLst/>
              <a:rect l="l" t="t" r="r" b="b"/>
              <a:pathLst>
                <a:path w="563" h="869" extrusionOk="0">
                  <a:moveTo>
                    <a:pt x="454" y="0"/>
                  </a:moveTo>
                  <a:lnTo>
                    <a:pt x="0" y="809"/>
                  </a:lnTo>
                  <a:lnTo>
                    <a:pt x="106" y="869"/>
                  </a:lnTo>
                  <a:lnTo>
                    <a:pt x="563" y="60"/>
                  </a:lnTo>
                  <a:lnTo>
                    <a:pt x="4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a:off x="3692184" y="4053735"/>
              <a:ext cx="17685" cy="27423"/>
            </a:xfrm>
            <a:custGeom>
              <a:avLst/>
              <a:gdLst/>
              <a:ahLst/>
              <a:cxnLst/>
              <a:rect l="l" t="t" r="r" b="b"/>
              <a:pathLst>
                <a:path w="563" h="873" extrusionOk="0">
                  <a:moveTo>
                    <a:pt x="454" y="1"/>
                  </a:moveTo>
                  <a:lnTo>
                    <a:pt x="0" y="813"/>
                  </a:lnTo>
                  <a:lnTo>
                    <a:pt x="109" y="873"/>
                  </a:lnTo>
                  <a:lnTo>
                    <a:pt x="563" y="64"/>
                  </a:lnTo>
                  <a:lnTo>
                    <a:pt x="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a:off x="3725732" y="4072646"/>
              <a:ext cx="17717" cy="27297"/>
            </a:xfrm>
            <a:custGeom>
              <a:avLst/>
              <a:gdLst/>
              <a:ahLst/>
              <a:cxnLst/>
              <a:rect l="l" t="t" r="r" b="b"/>
              <a:pathLst>
                <a:path w="564" h="869" extrusionOk="0">
                  <a:moveTo>
                    <a:pt x="454" y="0"/>
                  </a:moveTo>
                  <a:lnTo>
                    <a:pt x="1" y="808"/>
                  </a:lnTo>
                  <a:lnTo>
                    <a:pt x="110" y="868"/>
                  </a:lnTo>
                  <a:lnTo>
                    <a:pt x="563" y="60"/>
                  </a:lnTo>
                  <a:lnTo>
                    <a:pt x="4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a:off x="3759752" y="4091964"/>
              <a:ext cx="17811" cy="27297"/>
            </a:xfrm>
            <a:custGeom>
              <a:avLst/>
              <a:gdLst/>
              <a:ahLst/>
              <a:cxnLst/>
              <a:rect l="l" t="t" r="r" b="b"/>
              <a:pathLst>
                <a:path w="567" h="869" extrusionOk="0">
                  <a:moveTo>
                    <a:pt x="457" y="0"/>
                  </a:moveTo>
                  <a:lnTo>
                    <a:pt x="0" y="808"/>
                  </a:lnTo>
                  <a:lnTo>
                    <a:pt x="109" y="868"/>
                  </a:lnTo>
                  <a:lnTo>
                    <a:pt x="566" y="60"/>
                  </a:lnTo>
                  <a:lnTo>
                    <a:pt x="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a:off x="3793301" y="4110498"/>
              <a:ext cx="17717" cy="27423"/>
            </a:xfrm>
            <a:custGeom>
              <a:avLst/>
              <a:gdLst/>
              <a:ahLst/>
              <a:cxnLst/>
              <a:rect l="l" t="t" r="r" b="b"/>
              <a:pathLst>
                <a:path w="564" h="873" extrusionOk="0">
                  <a:moveTo>
                    <a:pt x="454" y="1"/>
                  </a:moveTo>
                  <a:lnTo>
                    <a:pt x="1" y="812"/>
                  </a:lnTo>
                  <a:lnTo>
                    <a:pt x="110" y="872"/>
                  </a:lnTo>
                  <a:lnTo>
                    <a:pt x="563" y="60"/>
                  </a:lnTo>
                  <a:lnTo>
                    <a:pt x="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a:off x="3286649" y="3826529"/>
              <a:ext cx="17717" cy="27423"/>
            </a:xfrm>
            <a:custGeom>
              <a:avLst/>
              <a:gdLst/>
              <a:ahLst/>
              <a:cxnLst/>
              <a:rect l="l" t="t" r="r" b="b"/>
              <a:pathLst>
                <a:path w="564" h="873" extrusionOk="0">
                  <a:moveTo>
                    <a:pt x="458" y="1"/>
                  </a:moveTo>
                  <a:lnTo>
                    <a:pt x="1" y="809"/>
                  </a:lnTo>
                  <a:lnTo>
                    <a:pt x="110" y="872"/>
                  </a:lnTo>
                  <a:lnTo>
                    <a:pt x="563" y="60"/>
                  </a:lnTo>
                  <a:lnTo>
                    <a:pt x="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a:off x="3320543" y="3845188"/>
              <a:ext cx="17717" cy="27297"/>
            </a:xfrm>
            <a:custGeom>
              <a:avLst/>
              <a:gdLst/>
              <a:ahLst/>
              <a:cxnLst/>
              <a:rect l="l" t="t" r="r" b="b"/>
              <a:pathLst>
                <a:path w="564" h="869" extrusionOk="0">
                  <a:moveTo>
                    <a:pt x="458" y="1"/>
                  </a:moveTo>
                  <a:lnTo>
                    <a:pt x="1" y="809"/>
                  </a:lnTo>
                  <a:lnTo>
                    <a:pt x="110" y="869"/>
                  </a:lnTo>
                  <a:lnTo>
                    <a:pt x="563" y="60"/>
                  </a:lnTo>
                  <a:lnTo>
                    <a:pt x="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4"/>
            <p:cNvSpPr/>
            <p:nvPr/>
          </p:nvSpPr>
          <p:spPr>
            <a:xfrm>
              <a:off x="3354217" y="3864192"/>
              <a:ext cx="17811" cy="27392"/>
            </a:xfrm>
            <a:custGeom>
              <a:avLst/>
              <a:gdLst/>
              <a:ahLst/>
              <a:cxnLst/>
              <a:rect l="l" t="t" r="r" b="b"/>
              <a:pathLst>
                <a:path w="567" h="872" extrusionOk="0">
                  <a:moveTo>
                    <a:pt x="458" y="0"/>
                  </a:moveTo>
                  <a:lnTo>
                    <a:pt x="1" y="809"/>
                  </a:lnTo>
                  <a:lnTo>
                    <a:pt x="110" y="872"/>
                  </a:lnTo>
                  <a:lnTo>
                    <a:pt x="567" y="60"/>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4"/>
            <p:cNvSpPr/>
            <p:nvPr/>
          </p:nvSpPr>
          <p:spPr>
            <a:xfrm>
              <a:off x="3388017" y="3883385"/>
              <a:ext cx="17685" cy="27423"/>
            </a:xfrm>
            <a:custGeom>
              <a:avLst/>
              <a:gdLst/>
              <a:ahLst/>
              <a:cxnLst/>
              <a:rect l="l" t="t" r="r" b="b"/>
              <a:pathLst>
                <a:path w="563" h="873" extrusionOk="0">
                  <a:moveTo>
                    <a:pt x="457" y="1"/>
                  </a:moveTo>
                  <a:lnTo>
                    <a:pt x="0" y="809"/>
                  </a:lnTo>
                  <a:lnTo>
                    <a:pt x="109" y="872"/>
                  </a:lnTo>
                  <a:lnTo>
                    <a:pt x="563" y="61"/>
                  </a:lnTo>
                  <a:lnTo>
                    <a:pt x="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4"/>
            <p:cNvSpPr/>
            <p:nvPr/>
          </p:nvSpPr>
          <p:spPr>
            <a:xfrm>
              <a:off x="3421911" y="3902044"/>
              <a:ext cx="17685" cy="27423"/>
            </a:xfrm>
            <a:custGeom>
              <a:avLst/>
              <a:gdLst/>
              <a:ahLst/>
              <a:cxnLst/>
              <a:rect l="l" t="t" r="r" b="b"/>
              <a:pathLst>
                <a:path w="563" h="873" extrusionOk="0">
                  <a:moveTo>
                    <a:pt x="454" y="1"/>
                  </a:moveTo>
                  <a:lnTo>
                    <a:pt x="0" y="813"/>
                  </a:lnTo>
                  <a:lnTo>
                    <a:pt x="106" y="872"/>
                  </a:lnTo>
                  <a:lnTo>
                    <a:pt x="563" y="64"/>
                  </a:lnTo>
                  <a:lnTo>
                    <a:pt x="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4"/>
            <p:cNvSpPr/>
            <p:nvPr/>
          </p:nvSpPr>
          <p:spPr>
            <a:xfrm>
              <a:off x="3455585" y="3921363"/>
              <a:ext cx="17685" cy="27297"/>
            </a:xfrm>
            <a:custGeom>
              <a:avLst/>
              <a:gdLst/>
              <a:ahLst/>
              <a:cxnLst/>
              <a:rect l="l" t="t" r="r" b="b"/>
              <a:pathLst>
                <a:path w="563" h="869" extrusionOk="0">
                  <a:moveTo>
                    <a:pt x="454" y="1"/>
                  </a:moveTo>
                  <a:lnTo>
                    <a:pt x="0" y="809"/>
                  </a:lnTo>
                  <a:lnTo>
                    <a:pt x="106" y="869"/>
                  </a:lnTo>
                  <a:lnTo>
                    <a:pt x="563" y="61"/>
                  </a:lnTo>
                  <a:lnTo>
                    <a:pt x="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4"/>
            <p:cNvSpPr/>
            <p:nvPr/>
          </p:nvSpPr>
          <p:spPr>
            <a:xfrm>
              <a:off x="3489573" y="3939928"/>
              <a:ext cx="17717" cy="27297"/>
            </a:xfrm>
            <a:custGeom>
              <a:avLst/>
              <a:gdLst/>
              <a:ahLst/>
              <a:cxnLst/>
              <a:rect l="l" t="t" r="r" b="b"/>
              <a:pathLst>
                <a:path w="564" h="869" extrusionOk="0">
                  <a:moveTo>
                    <a:pt x="458" y="0"/>
                  </a:moveTo>
                  <a:lnTo>
                    <a:pt x="1" y="809"/>
                  </a:lnTo>
                  <a:lnTo>
                    <a:pt x="110" y="868"/>
                  </a:lnTo>
                  <a:lnTo>
                    <a:pt x="563" y="60"/>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4"/>
            <p:cNvSpPr/>
            <p:nvPr/>
          </p:nvSpPr>
          <p:spPr>
            <a:xfrm>
              <a:off x="3523153" y="3959246"/>
              <a:ext cx="17685" cy="27297"/>
            </a:xfrm>
            <a:custGeom>
              <a:avLst/>
              <a:gdLst/>
              <a:ahLst/>
              <a:cxnLst/>
              <a:rect l="l" t="t" r="r" b="b"/>
              <a:pathLst>
                <a:path w="563" h="869" extrusionOk="0">
                  <a:moveTo>
                    <a:pt x="454" y="0"/>
                  </a:moveTo>
                  <a:lnTo>
                    <a:pt x="0" y="809"/>
                  </a:lnTo>
                  <a:lnTo>
                    <a:pt x="106" y="869"/>
                  </a:lnTo>
                  <a:lnTo>
                    <a:pt x="563" y="60"/>
                  </a:lnTo>
                  <a:lnTo>
                    <a:pt x="4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14"/>
          <p:cNvGrpSpPr/>
          <p:nvPr/>
        </p:nvGrpSpPr>
        <p:grpSpPr>
          <a:xfrm rot="5400000">
            <a:off x="1063309" y="4574922"/>
            <a:ext cx="225985" cy="540514"/>
            <a:chOff x="5273600" y="602550"/>
            <a:chExt cx="155050" cy="370850"/>
          </a:xfrm>
        </p:grpSpPr>
        <p:sp>
          <p:nvSpPr>
            <p:cNvPr id="615" name="Google Shape;615;p14"/>
            <p:cNvSpPr/>
            <p:nvPr/>
          </p:nvSpPr>
          <p:spPr>
            <a:xfrm>
              <a:off x="5273600" y="950500"/>
              <a:ext cx="22900" cy="22900"/>
            </a:xfrm>
            <a:custGeom>
              <a:avLst/>
              <a:gdLst/>
              <a:ahLst/>
              <a:cxnLst/>
              <a:rect l="l" t="t" r="r" b="b"/>
              <a:pathLst>
                <a:path w="916" h="916" extrusionOk="0">
                  <a:moveTo>
                    <a:pt x="458" y="1"/>
                  </a:moveTo>
                  <a:cubicBezTo>
                    <a:pt x="204" y="1"/>
                    <a:pt x="0" y="204"/>
                    <a:pt x="0" y="458"/>
                  </a:cubicBezTo>
                  <a:cubicBezTo>
                    <a:pt x="0" y="713"/>
                    <a:pt x="204" y="916"/>
                    <a:pt x="458" y="916"/>
                  </a:cubicBezTo>
                  <a:cubicBezTo>
                    <a:pt x="712" y="916"/>
                    <a:pt x="915" y="713"/>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a:off x="5273600" y="880825"/>
              <a:ext cx="22900" cy="22900"/>
            </a:xfrm>
            <a:custGeom>
              <a:avLst/>
              <a:gdLst/>
              <a:ahLst/>
              <a:cxnLst/>
              <a:rect l="l" t="t" r="r" b="b"/>
              <a:pathLst>
                <a:path w="916" h="916" extrusionOk="0">
                  <a:moveTo>
                    <a:pt x="458" y="1"/>
                  </a:moveTo>
                  <a:cubicBezTo>
                    <a:pt x="204" y="1"/>
                    <a:pt x="0" y="213"/>
                    <a:pt x="0" y="458"/>
                  </a:cubicBezTo>
                  <a:cubicBezTo>
                    <a:pt x="0" y="712"/>
                    <a:pt x="204" y="916"/>
                    <a:pt x="458" y="916"/>
                  </a:cubicBezTo>
                  <a:cubicBezTo>
                    <a:pt x="712" y="916"/>
                    <a:pt x="915" y="712"/>
                    <a:pt x="915" y="458"/>
                  </a:cubicBezTo>
                  <a:cubicBezTo>
                    <a:pt x="915" y="213"/>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a:off x="5273600" y="811375"/>
              <a:ext cx="22900" cy="22900"/>
            </a:xfrm>
            <a:custGeom>
              <a:avLst/>
              <a:gdLst/>
              <a:ahLst/>
              <a:cxnLst/>
              <a:rect l="l" t="t" r="r" b="b"/>
              <a:pathLst>
                <a:path w="916" h="916" extrusionOk="0">
                  <a:moveTo>
                    <a:pt x="458" y="0"/>
                  </a:moveTo>
                  <a:cubicBezTo>
                    <a:pt x="204" y="0"/>
                    <a:pt x="0" y="204"/>
                    <a:pt x="0" y="458"/>
                  </a:cubicBezTo>
                  <a:cubicBezTo>
                    <a:pt x="0" y="703"/>
                    <a:pt x="204" y="915"/>
                    <a:pt x="458" y="915"/>
                  </a:cubicBezTo>
                  <a:cubicBezTo>
                    <a:pt x="712" y="915"/>
                    <a:pt x="915" y="703"/>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a:off x="5273600" y="741700"/>
              <a:ext cx="22900" cy="22900"/>
            </a:xfrm>
            <a:custGeom>
              <a:avLst/>
              <a:gdLst/>
              <a:ahLst/>
              <a:cxnLst/>
              <a:rect l="l" t="t" r="r" b="b"/>
              <a:pathLst>
                <a:path w="916" h="916" extrusionOk="0">
                  <a:moveTo>
                    <a:pt x="458" y="0"/>
                  </a:moveTo>
                  <a:cubicBezTo>
                    <a:pt x="204" y="0"/>
                    <a:pt x="0" y="204"/>
                    <a:pt x="0" y="458"/>
                  </a:cubicBezTo>
                  <a:cubicBezTo>
                    <a:pt x="0" y="712"/>
                    <a:pt x="204" y="915"/>
                    <a:pt x="458" y="915"/>
                  </a:cubicBezTo>
                  <a:cubicBezTo>
                    <a:pt x="712" y="915"/>
                    <a:pt x="915" y="712"/>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a:off x="5273600" y="672025"/>
              <a:ext cx="22900" cy="22900"/>
            </a:xfrm>
            <a:custGeom>
              <a:avLst/>
              <a:gdLst/>
              <a:ahLst/>
              <a:cxnLst/>
              <a:rect l="l" t="t" r="r" b="b"/>
              <a:pathLst>
                <a:path w="916" h="916" extrusionOk="0">
                  <a:moveTo>
                    <a:pt x="458" y="0"/>
                  </a:moveTo>
                  <a:cubicBezTo>
                    <a:pt x="204" y="0"/>
                    <a:pt x="0" y="212"/>
                    <a:pt x="0" y="458"/>
                  </a:cubicBezTo>
                  <a:cubicBezTo>
                    <a:pt x="0" y="712"/>
                    <a:pt x="204" y="915"/>
                    <a:pt x="458" y="915"/>
                  </a:cubicBezTo>
                  <a:cubicBezTo>
                    <a:pt x="712" y="915"/>
                    <a:pt x="915" y="712"/>
                    <a:pt x="915" y="458"/>
                  </a:cubicBezTo>
                  <a:cubicBezTo>
                    <a:pt x="915" y="212"/>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5273600" y="602550"/>
              <a:ext cx="22900" cy="22900"/>
            </a:xfrm>
            <a:custGeom>
              <a:avLst/>
              <a:gdLst/>
              <a:ahLst/>
              <a:cxnLst/>
              <a:rect l="l" t="t" r="r" b="b"/>
              <a:pathLst>
                <a:path w="916" h="916" extrusionOk="0">
                  <a:moveTo>
                    <a:pt x="458" y="1"/>
                  </a:moveTo>
                  <a:cubicBezTo>
                    <a:pt x="204" y="1"/>
                    <a:pt x="0" y="204"/>
                    <a:pt x="0" y="458"/>
                  </a:cubicBezTo>
                  <a:cubicBezTo>
                    <a:pt x="0" y="704"/>
                    <a:pt x="204" y="916"/>
                    <a:pt x="458" y="916"/>
                  </a:cubicBezTo>
                  <a:cubicBezTo>
                    <a:pt x="712" y="916"/>
                    <a:pt x="915" y="704"/>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a:off x="5339675" y="950500"/>
              <a:ext cx="22900" cy="22900"/>
            </a:xfrm>
            <a:custGeom>
              <a:avLst/>
              <a:gdLst/>
              <a:ahLst/>
              <a:cxnLst/>
              <a:rect l="l" t="t" r="r" b="b"/>
              <a:pathLst>
                <a:path w="916" h="916" extrusionOk="0">
                  <a:moveTo>
                    <a:pt x="458" y="1"/>
                  </a:moveTo>
                  <a:cubicBezTo>
                    <a:pt x="204" y="1"/>
                    <a:pt x="0" y="204"/>
                    <a:pt x="0" y="458"/>
                  </a:cubicBezTo>
                  <a:cubicBezTo>
                    <a:pt x="0" y="713"/>
                    <a:pt x="204" y="916"/>
                    <a:pt x="458" y="916"/>
                  </a:cubicBezTo>
                  <a:cubicBezTo>
                    <a:pt x="712" y="916"/>
                    <a:pt x="915" y="713"/>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a:off x="5339675" y="880825"/>
              <a:ext cx="22900" cy="22900"/>
            </a:xfrm>
            <a:custGeom>
              <a:avLst/>
              <a:gdLst/>
              <a:ahLst/>
              <a:cxnLst/>
              <a:rect l="l" t="t" r="r" b="b"/>
              <a:pathLst>
                <a:path w="916" h="916" extrusionOk="0">
                  <a:moveTo>
                    <a:pt x="458" y="1"/>
                  </a:moveTo>
                  <a:cubicBezTo>
                    <a:pt x="204" y="1"/>
                    <a:pt x="0" y="213"/>
                    <a:pt x="0" y="458"/>
                  </a:cubicBezTo>
                  <a:cubicBezTo>
                    <a:pt x="0" y="712"/>
                    <a:pt x="204" y="916"/>
                    <a:pt x="458" y="916"/>
                  </a:cubicBezTo>
                  <a:cubicBezTo>
                    <a:pt x="712" y="916"/>
                    <a:pt x="915" y="712"/>
                    <a:pt x="915" y="458"/>
                  </a:cubicBezTo>
                  <a:cubicBezTo>
                    <a:pt x="915" y="213"/>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5339675" y="811375"/>
              <a:ext cx="22900" cy="22900"/>
            </a:xfrm>
            <a:custGeom>
              <a:avLst/>
              <a:gdLst/>
              <a:ahLst/>
              <a:cxnLst/>
              <a:rect l="l" t="t" r="r" b="b"/>
              <a:pathLst>
                <a:path w="916" h="916" extrusionOk="0">
                  <a:moveTo>
                    <a:pt x="458" y="0"/>
                  </a:moveTo>
                  <a:cubicBezTo>
                    <a:pt x="204" y="0"/>
                    <a:pt x="0" y="204"/>
                    <a:pt x="0" y="458"/>
                  </a:cubicBezTo>
                  <a:cubicBezTo>
                    <a:pt x="0" y="703"/>
                    <a:pt x="204" y="915"/>
                    <a:pt x="458" y="915"/>
                  </a:cubicBezTo>
                  <a:cubicBezTo>
                    <a:pt x="712" y="915"/>
                    <a:pt x="915" y="703"/>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a:off x="5339675" y="741700"/>
              <a:ext cx="22900" cy="22900"/>
            </a:xfrm>
            <a:custGeom>
              <a:avLst/>
              <a:gdLst/>
              <a:ahLst/>
              <a:cxnLst/>
              <a:rect l="l" t="t" r="r" b="b"/>
              <a:pathLst>
                <a:path w="916" h="916" extrusionOk="0">
                  <a:moveTo>
                    <a:pt x="458" y="0"/>
                  </a:moveTo>
                  <a:cubicBezTo>
                    <a:pt x="204" y="0"/>
                    <a:pt x="0" y="204"/>
                    <a:pt x="0" y="458"/>
                  </a:cubicBezTo>
                  <a:cubicBezTo>
                    <a:pt x="0" y="712"/>
                    <a:pt x="204" y="915"/>
                    <a:pt x="458" y="915"/>
                  </a:cubicBezTo>
                  <a:cubicBezTo>
                    <a:pt x="712" y="915"/>
                    <a:pt x="915" y="712"/>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a:off x="5339675" y="672025"/>
              <a:ext cx="22900" cy="22900"/>
            </a:xfrm>
            <a:custGeom>
              <a:avLst/>
              <a:gdLst/>
              <a:ahLst/>
              <a:cxnLst/>
              <a:rect l="l" t="t" r="r" b="b"/>
              <a:pathLst>
                <a:path w="916" h="916" extrusionOk="0">
                  <a:moveTo>
                    <a:pt x="458" y="0"/>
                  </a:moveTo>
                  <a:cubicBezTo>
                    <a:pt x="204" y="0"/>
                    <a:pt x="0" y="212"/>
                    <a:pt x="0" y="458"/>
                  </a:cubicBezTo>
                  <a:cubicBezTo>
                    <a:pt x="0" y="712"/>
                    <a:pt x="204" y="915"/>
                    <a:pt x="458" y="915"/>
                  </a:cubicBezTo>
                  <a:cubicBezTo>
                    <a:pt x="712" y="915"/>
                    <a:pt x="915" y="712"/>
                    <a:pt x="915" y="458"/>
                  </a:cubicBezTo>
                  <a:cubicBezTo>
                    <a:pt x="915" y="212"/>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4"/>
            <p:cNvSpPr/>
            <p:nvPr/>
          </p:nvSpPr>
          <p:spPr>
            <a:xfrm>
              <a:off x="5339675" y="602550"/>
              <a:ext cx="22900" cy="22900"/>
            </a:xfrm>
            <a:custGeom>
              <a:avLst/>
              <a:gdLst/>
              <a:ahLst/>
              <a:cxnLst/>
              <a:rect l="l" t="t" r="r" b="b"/>
              <a:pathLst>
                <a:path w="916" h="916" extrusionOk="0">
                  <a:moveTo>
                    <a:pt x="458" y="1"/>
                  </a:moveTo>
                  <a:cubicBezTo>
                    <a:pt x="204" y="1"/>
                    <a:pt x="0" y="204"/>
                    <a:pt x="0" y="458"/>
                  </a:cubicBezTo>
                  <a:cubicBezTo>
                    <a:pt x="0" y="712"/>
                    <a:pt x="204" y="916"/>
                    <a:pt x="458" y="916"/>
                  </a:cubicBezTo>
                  <a:cubicBezTo>
                    <a:pt x="712" y="916"/>
                    <a:pt x="915" y="712"/>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4"/>
            <p:cNvSpPr/>
            <p:nvPr/>
          </p:nvSpPr>
          <p:spPr>
            <a:xfrm>
              <a:off x="5405750" y="950500"/>
              <a:ext cx="22900" cy="22900"/>
            </a:xfrm>
            <a:custGeom>
              <a:avLst/>
              <a:gdLst/>
              <a:ahLst/>
              <a:cxnLst/>
              <a:rect l="l" t="t" r="r" b="b"/>
              <a:pathLst>
                <a:path w="916" h="916" extrusionOk="0">
                  <a:moveTo>
                    <a:pt x="458" y="1"/>
                  </a:moveTo>
                  <a:cubicBezTo>
                    <a:pt x="204" y="1"/>
                    <a:pt x="0" y="204"/>
                    <a:pt x="0" y="458"/>
                  </a:cubicBezTo>
                  <a:cubicBezTo>
                    <a:pt x="0" y="713"/>
                    <a:pt x="204" y="916"/>
                    <a:pt x="458" y="916"/>
                  </a:cubicBezTo>
                  <a:cubicBezTo>
                    <a:pt x="712" y="916"/>
                    <a:pt x="915" y="713"/>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5405750" y="880825"/>
              <a:ext cx="22900" cy="22900"/>
            </a:xfrm>
            <a:custGeom>
              <a:avLst/>
              <a:gdLst/>
              <a:ahLst/>
              <a:cxnLst/>
              <a:rect l="l" t="t" r="r" b="b"/>
              <a:pathLst>
                <a:path w="916" h="916" extrusionOk="0">
                  <a:moveTo>
                    <a:pt x="458" y="1"/>
                  </a:moveTo>
                  <a:cubicBezTo>
                    <a:pt x="204" y="1"/>
                    <a:pt x="0" y="213"/>
                    <a:pt x="0" y="458"/>
                  </a:cubicBezTo>
                  <a:cubicBezTo>
                    <a:pt x="0" y="712"/>
                    <a:pt x="204" y="916"/>
                    <a:pt x="458" y="916"/>
                  </a:cubicBezTo>
                  <a:cubicBezTo>
                    <a:pt x="712" y="916"/>
                    <a:pt x="915" y="712"/>
                    <a:pt x="915" y="458"/>
                  </a:cubicBezTo>
                  <a:cubicBezTo>
                    <a:pt x="915" y="213"/>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5405750" y="811375"/>
              <a:ext cx="22900" cy="22900"/>
            </a:xfrm>
            <a:custGeom>
              <a:avLst/>
              <a:gdLst/>
              <a:ahLst/>
              <a:cxnLst/>
              <a:rect l="l" t="t" r="r" b="b"/>
              <a:pathLst>
                <a:path w="916" h="916" extrusionOk="0">
                  <a:moveTo>
                    <a:pt x="458" y="0"/>
                  </a:moveTo>
                  <a:cubicBezTo>
                    <a:pt x="204" y="0"/>
                    <a:pt x="0" y="204"/>
                    <a:pt x="0" y="458"/>
                  </a:cubicBezTo>
                  <a:cubicBezTo>
                    <a:pt x="0" y="703"/>
                    <a:pt x="204" y="915"/>
                    <a:pt x="458" y="915"/>
                  </a:cubicBezTo>
                  <a:cubicBezTo>
                    <a:pt x="712" y="915"/>
                    <a:pt x="915" y="703"/>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4"/>
            <p:cNvSpPr/>
            <p:nvPr/>
          </p:nvSpPr>
          <p:spPr>
            <a:xfrm>
              <a:off x="5405750" y="741700"/>
              <a:ext cx="22900" cy="22900"/>
            </a:xfrm>
            <a:custGeom>
              <a:avLst/>
              <a:gdLst/>
              <a:ahLst/>
              <a:cxnLst/>
              <a:rect l="l" t="t" r="r" b="b"/>
              <a:pathLst>
                <a:path w="916" h="916" extrusionOk="0">
                  <a:moveTo>
                    <a:pt x="458" y="0"/>
                  </a:moveTo>
                  <a:cubicBezTo>
                    <a:pt x="204" y="0"/>
                    <a:pt x="0" y="204"/>
                    <a:pt x="0" y="458"/>
                  </a:cubicBezTo>
                  <a:cubicBezTo>
                    <a:pt x="0" y="712"/>
                    <a:pt x="204" y="915"/>
                    <a:pt x="458" y="915"/>
                  </a:cubicBezTo>
                  <a:cubicBezTo>
                    <a:pt x="712" y="915"/>
                    <a:pt x="915" y="712"/>
                    <a:pt x="915" y="458"/>
                  </a:cubicBezTo>
                  <a:cubicBezTo>
                    <a:pt x="915" y="204"/>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4"/>
            <p:cNvSpPr/>
            <p:nvPr/>
          </p:nvSpPr>
          <p:spPr>
            <a:xfrm>
              <a:off x="5405750" y="672025"/>
              <a:ext cx="22900" cy="22900"/>
            </a:xfrm>
            <a:custGeom>
              <a:avLst/>
              <a:gdLst/>
              <a:ahLst/>
              <a:cxnLst/>
              <a:rect l="l" t="t" r="r" b="b"/>
              <a:pathLst>
                <a:path w="916" h="916" extrusionOk="0">
                  <a:moveTo>
                    <a:pt x="458" y="0"/>
                  </a:moveTo>
                  <a:cubicBezTo>
                    <a:pt x="204" y="0"/>
                    <a:pt x="0" y="212"/>
                    <a:pt x="0" y="458"/>
                  </a:cubicBezTo>
                  <a:cubicBezTo>
                    <a:pt x="0" y="712"/>
                    <a:pt x="204" y="915"/>
                    <a:pt x="458" y="915"/>
                  </a:cubicBezTo>
                  <a:cubicBezTo>
                    <a:pt x="712" y="915"/>
                    <a:pt x="915" y="712"/>
                    <a:pt x="915" y="458"/>
                  </a:cubicBezTo>
                  <a:cubicBezTo>
                    <a:pt x="915" y="212"/>
                    <a:pt x="712"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4"/>
            <p:cNvSpPr/>
            <p:nvPr/>
          </p:nvSpPr>
          <p:spPr>
            <a:xfrm>
              <a:off x="5405750" y="602550"/>
              <a:ext cx="22900" cy="22900"/>
            </a:xfrm>
            <a:custGeom>
              <a:avLst/>
              <a:gdLst/>
              <a:ahLst/>
              <a:cxnLst/>
              <a:rect l="l" t="t" r="r" b="b"/>
              <a:pathLst>
                <a:path w="916" h="916" extrusionOk="0">
                  <a:moveTo>
                    <a:pt x="458" y="1"/>
                  </a:moveTo>
                  <a:cubicBezTo>
                    <a:pt x="204" y="1"/>
                    <a:pt x="0" y="204"/>
                    <a:pt x="0" y="458"/>
                  </a:cubicBezTo>
                  <a:cubicBezTo>
                    <a:pt x="0" y="704"/>
                    <a:pt x="204" y="916"/>
                    <a:pt x="458" y="916"/>
                  </a:cubicBezTo>
                  <a:cubicBezTo>
                    <a:pt x="712" y="916"/>
                    <a:pt x="915" y="704"/>
                    <a:pt x="915" y="458"/>
                  </a:cubicBezTo>
                  <a:cubicBezTo>
                    <a:pt x="915" y="204"/>
                    <a:pt x="712"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14"/>
          <p:cNvGrpSpPr/>
          <p:nvPr/>
        </p:nvGrpSpPr>
        <p:grpSpPr>
          <a:xfrm rot="10800000">
            <a:off x="8481881" y="902242"/>
            <a:ext cx="27510" cy="798273"/>
            <a:chOff x="6054850" y="1271775"/>
            <a:chExt cx="18875" cy="547700"/>
          </a:xfrm>
        </p:grpSpPr>
        <p:sp>
          <p:nvSpPr>
            <p:cNvPr id="634" name="Google Shape;634;p14"/>
            <p:cNvSpPr/>
            <p:nvPr/>
          </p:nvSpPr>
          <p:spPr>
            <a:xfrm>
              <a:off x="6054850" y="1271775"/>
              <a:ext cx="18875" cy="18875"/>
            </a:xfrm>
            <a:custGeom>
              <a:avLst/>
              <a:gdLst/>
              <a:ahLst/>
              <a:cxnLst/>
              <a:rect l="l" t="t" r="r" b="b"/>
              <a:pathLst>
                <a:path w="755" h="755" extrusionOk="0">
                  <a:moveTo>
                    <a:pt x="1" y="1"/>
                  </a:moveTo>
                  <a:lnTo>
                    <a:pt x="1" y="755"/>
                  </a:lnTo>
                  <a:lnTo>
                    <a:pt x="755" y="755"/>
                  </a:lnTo>
                  <a:lnTo>
                    <a:pt x="7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4"/>
            <p:cNvSpPr/>
            <p:nvPr/>
          </p:nvSpPr>
          <p:spPr>
            <a:xfrm>
              <a:off x="6054850" y="1404150"/>
              <a:ext cx="18875" cy="18650"/>
            </a:xfrm>
            <a:custGeom>
              <a:avLst/>
              <a:gdLst/>
              <a:ahLst/>
              <a:cxnLst/>
              <a:rect l="l" t="t" r="r" b="b"/>
              <a:pathLst>
                <a:path w="755" h="746" extrusionOk="0">
                  <a:moveTo>
                    <a:pt x="1" y="0"/>
                  </a:moveTo>
                  <a:lnTo>
                    <a:pt x="1" y="746"/>
                  </a:lnTo>
                  <a:lnTo>
                    <a:pt x="755" y="746"/>
                  </a:lnTo>
                  <a:lnTo>
                    <a:pt x="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4"/>
            <p:cNvSpPr/>
            <p:nvPr/>
          </p:nvSpPr>
          <p:spPr>
            <a:xfrm>
              <a:off x="6054850" y="1536300"/>
              <a:ext cx="18875" cy="18650"/>
            </a:xfrm>
            <a:custGeom>
              <a:avLst/>
              <a:gdLst/>
              <a:ahLst/>
              <a:cxnLst/>
              <a:rect l="l" t="t" r="r" b="b"/>
              <a:pathLst>
                <a:path w="755" h="746" extrusionOk="0">
                  <a:moveTo>
                    <a:pt x="1" y="0"/>
                  </a:moveTo>
                  <a:lnTo>
                    <a:pt x="1" y="746"/>
                  </a:lnTo>
                  <a:lnTo>
                    <a:pt x="755" y="746"/>
                  </a:lnTo>
                  <a:lnTo>
                    <a:pt x="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4"/>
            <p:cNvSpPr/>
            <p:nvPr/>
          </p:nvSpPr>
          <p:spPr>
            <a:xfrm>
              <a:off x="6054850" y="1668450"/>
              <a:ext cx="18875" cy="18875"/>
            </a:xfrm>
            <a:custGeom>
              <a:avLst/>
              <a:gdLst/>
              <a:ahLst/>
              <a:cxnLst/>
              <a:rect l="l" t="t" r="r" b="b"/>
              <a:pathLst>
                <a:path w="755" h="755" extrusionOk="0">
                  <a:moveTo>
                    <a:pt x="1" y="0"/>
                  </a:moveTo>
                  <a:lnTo>
                    <a:pt x="1" y="754"/>
                  </a:lnTo>
                  <a:lnTo>
                    <a:pt x="755" y="754"/>
                  </a:lnTo>
                  <a:lnTo>
                    <a:pt x="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4"/>
            <p:cNvSpPr/>
            <p:nvPr/>
          </p:nvSpPr>
          <p:spPr>
            <a:xfrm>
              <a:off x="6054850" y="1800800"/>
              <a:ext cx="18875" cy="18675"/>
            </a:xfrm>
            <a:custGeom>
              <a:avLst/>
              <a:gdLst/>
              <a:ahLst/>
              <a:cxnLst/>
              <a:rect l="l" t="t" r="r" b="b"/>
              <a:pathLst>
                <a:path w="755" h="747" extrusionOk="0">
                  <a:moveTo>
                    <a:pt x="1" y="1"/>
                  </a:moveTo>
                  <a:lnTo>
                    <a:pt x="1" y="746"/>
                  </a:lnTo>
                  <a:lnTo>
                    <a:pt x="755" y="746"/>
                  </a:lnTo>
                  <a:lnTo>
                    <a:pt x="7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14"/>
          <p:cNvGrpSpPr/>
          <p:nvPr/>
        </p:nvGrpSpPr>
        <p:grpSpPr>
          <a:xfrm>
            <a:off x="8762741" y="1320518"/>
            <a:ext cx="218294" cy="325760"/>
            <a:chOff x="2010570" y="3984637"/>
            <a:chExt cx="161115" cy="240431"/>
          </a:xfrm>
        </p:grpSpPr>
        <p:sp>
          <p:nvSpPr>
            <p:cNvPr id="640" name="Google Shape;640;p14"/>
            <p:cNvSpPr/>
            <p:nvPr/>
          </p:nvSpPr>
          <p:spPr>
            <a:xfrm>
              <a:off x="2013554" y="4029054"/>
              <a:ext cx="124456" cy="188412"/>
            </a:xfrm>
            <a:custGeom>
              <a:avLst/>
              <a:gdLst/>
              <a:ahLst/>
              <a:cxnLst/>
              <a:rect l="l" t="t" r="r" b="b"/>
              <a:pathLst>
                <a:path w="3962" h="5998" extrusionOk="0">
                  <a:moveTo>
                    <a:pt x="3210" y="1"/>
                  </a:moveTo>
                  <a:cubicBezTo>
                    <a:pt x="2969" y="1"/>
                    <a:pt x="2716" y="158"/>
                    <a:pt x="2577" y="423"/>
                  </a:cubicBezTo>
                  <a:lnTo>
                    <a:pt x="187" y="4992"/>
                  </a:lnTo>
                  <a:cubicBezTo>
                    <a:pt x="1" y="5347"/>
                    <a:pt x="89" y="5762"/>
                    <a:pt x="384" y="5916"/>
                  </a:cubicBezTo>
                  <a:lnTo>
                    <a:pt x="514" y="5983"/>
                  </a:lnTo>
                  <a:cubicBezTo>
                    <a:pt x="525" y="5990"/>
                    <a:pt x="535" y="5994"/>
                    <a:pt x="546" y="5997"/>
                  </a:cubicBezTo>
                  <a:cubicBezTo>
                    <a:pt x="553" y="5973"/>
                    <a:pt x="581" y="5969"/>
                    <a:pt x="595" y="5945"/>
                  </a:cubicBezTo>
                  <a:cubicBezTo>
                    <a:pt x="588" y="5941"/>
                    <a:pt x="567" y="5920"/>
                    <a:pt x="556" y="5913"/>
                  </a:cubicBezTo>
                  <a:lnTo>
                    <a:pt x="437" y="5850"/>
                  </a:lnTo>
                  <a:cubicBezTo>
                    <a:pt x="170" y="5713"/>
                    <a:pt x="68" y="5340"/>
                    <a:pt x="236" y="5020"/>
                  </a:cubicBezTo>
                  <a:lnTo>
                    <a:pt x="2626" y="451"/>
                  </a:lnTo>
                  <a:cubicBezTo>
                    <a:pt x="2752" y="211"/>
                    <a:pt x="2980" y="68"/>
                    <a:pt x="3199" y="68"/>
                  </a:cubicBezTo>
                  <a:cubicBezTo>
                    <a:pt x="3274" y="68"/>
                    <a:pt x="3349" y="85"/>
                    <a:pt x="3417" y="121"/>
                  </a:cubicBezTo>
                  <a:lnTo>
                    <a:pt x="3544" y="188"/>
                  </a:lnTo>
                  <a:cubicBezTo>
                    <a:pt x="3811" y="328"/>
                    <a:pt x="3892" y="701"/>
                    <a:pt x="3723" y="1024"/>
                  </a:cubicBezTo>
                  <a:lnTo>
                    <a:pt x="2725" y="2933"/>
                  </a:lnTo>
                  <a:cubicBezTo>
                    <a:pt x="2708" y="2963"/>
                    <a:pt x="2727" y="2986"/>
                    <a:pt x="2746" y="2986"/>
                  </a:cubicBezTo>
                  <a:cubicBezTo>
                    <a:pt x="2755" y="2986"/>
                    <a:pt x="2765" y="2980"/>
                    <a:pt x="2770" y="2968"/>
                  </a:cubicBezTo>
                  <a:lnTo>
                    <a:pt x="3776" y="1049"/>
                  </a:lnTo>
                  <a:cubicBezTo>
                    <a:pt x="3962" y="694"/>
                    <a:pt x="3871" y="279"/>
                    <a:pt x="3575" y="124"/>
                  </a:cubicBezTo>
                  <a:lnTo>
                    <a:pt x="3449" y="57"/>
                  </a:lnTo>
                  <a:cubicBezTo>
                    <a:pt x="3374" y="19"/>
                    <a:pt x="3293" y="1"/>
                    <a:pt x="3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4"/>
            <p:cNvSpPr/>
            <p:nvPr/>
          </p:nvSpPr>
          <p:spPr>
            <a:xfrm>
              <a:off x="2012015" y="4027766"/>
              <a:ext cx="127441" cy="190925"/>
            </a:xfrm>
            <a:custGeom>
              <a:avLst/>
              <a:gdLst/>
              <a:ahLst/>
              <a:cxnLst/>
              <a:rect l="l" t="t" r="r" b="b"/>
              <a:pathLst>
                <a:path w="4057" h="6078" extrusionOk="0">
                  <a:moveTo>
                    <a:pt x="3256" y="1"/>
                  </a:moveTo>
                  <a:cubicBezTo>
                    <a:pt x="3000" y="1"/>
                    <a:pt x="2734" y="167"/>
                    <a:pt x="2587" y="446"/>
                  </a:cubicBezTo>
                  <a:lnTo>
                    <a:pt x="197" y="5016"/>
                  </a:lnTo>
                  <a:cubicBezTo>
                    <a:pt x="1" y="5392"/>
                    <a:pt x="99" y="5831"/>
                    <a:pt x="415" y="5996"/>
                  </a:cubicBezTo>
                  <a:lnTo>
                    <a:pt x="542" y="6063"/>
                  </a:lnTo>
                  <a:cubicBezTo>
                    <a:pt x="549" y="6066"/>
                    <a:pt x="559" y="6070"/>
                    <a:pt x="570" y="6073"/>
                  </a:cubicBezTo>
                  <a:cubicBezTo>
                    <a:pt x="576" y="6076"/>
                    <a:pt x="583" y="6078"/>
                    <a:pt x="590" y="6078"/>
                  </a:cubicBezTo>
                  <a:cubicBezTo>
                    <a:pt x="596" y="6078"/>
                    <a:pt x="601" y="6076"/>
                    <a:pt x="605" y="6073"/>
                  </a:cubicBezTo>
                  <a:cubicBezTo>
                    <a:pt x="616" y="6070"/>
                    <a:pt x="630" y="6063"/>
                    <a:pt x="633" y="6052"/>
                  </a:cubicBezTo>
                  <a:cubicBezTo>
                    <a:pt x="633" y="6052"/>
                    <a:pt x="637" y="6045"/>
                    <a:pt x="644" y="6042"/>
                  </a:cubicBezTo>
                  <a:cubicBezTo>
                    <a:pt x="651" y="6038"/>
                    <a:pt x="661" y="6031"/>
                    <a:pt x="668" y="6021"/>
                  </a:cubicBezTo>
                  <a:cubicBezTo>
                    <a:pt x="675" y="6017"/>
                    <a:pt x="679" y="6014"/>
                    <a:pt x="682" y="6007"/>
                  </a:cubicBezTo>
                  <a:cubicBezTo>
                    <a:pt x="693" y="5986"/>
                    <a:pt x="686" y="5957"/>
                    <a:pt x="665" y="5950"/>
                  </a:cubicBezTo>
                  <a:lnTo>
                    <a:pt x="661" y="5950"/>
                  </a:lnTo>
                  <a:cubicBezTo>
                    <a:pt x="661" y="5947"/>
                    <a:pt x="654" y="5943"/>
                    <a:pt x="651" y="5940"/>
                  </a:cubicBezTo>
                  <a:cubicBezTo>
                    <a:pt x="640" y="5929"/>
                    <a:pt x="633" y="5922"/>
                    <a:pt x="623" y="5919"/>
                  </a:cubicBezTo>
                  <a:lnTo>
                    <a:pt x="503" y="5856"/>
                  </a:lnTo>
                  <a:cubicBezTo>
                    <a:pt x="250" y="5722"/>
                    <a:pt x="169" y="5374"/>
                    <a:pt x="320" y="5079"/>
                  </a:cubicBezTo>
                  <a:lnTo>
                    <a:pt x="2710" y="510"/>
                  </a:lnTo>
                  <a:cubicBezTo>
                    <a:pt x="2829" y="284"/>
                    <a:pt x="3043" y="148"/>
                    <a:pt x="3246" y="148"/>
                  </a:cubicBezTo>
                  <a:cubicBezTo>
                    <a:pt x="3315" y="148"/>
                    <a:pt x="3383" y="164"/>
                    <a:pt x="3445" y="197"/>
                  </a:cubicBezTo>
                  <a:lnTo>
                    <a:pt x="3575" y="264"/>
                  </a:lnTo>
                  <a:cubicBezTo>
                    <a:pt x="3821" y="394"/>
                    <a:pt x="3895" y="745"/>
                    <a:pt x="3737" y="1044"/>
                  </a:cubicBezTo>
                  <a:lnTo>
                    <a:pt x="2739" y="2956"/>
                  </a:lnTo>
                  <a:cubicBezTo>
                    <a:pt x="2725" y="2974"/>
                    <a:pt x="2721" y="2998"/>
                    <a:pt x="2728" y="3019"/>
                  </a:cubicBezTo>
                  <a:cubicBezTo>
                    <a:pt x="2732" y="3037"/>
                    <a:pt x="2746" y="3054"/>
                    <a:pt x="2763" y="3061"/>
                  </a:cubicBezTo>
                  <a:cubicBezTo>
                    <a:pt x="2773" y="3067"/>
                    <a:pt x="2784" y="3069"/>
                    <a:pt x="2794" y="3069"/>
                  </a:cubicBezTo>
                  <a:cubicBezTo>
                    <a:pt x="2819" y="3069"/>
                    <a:pt x="2843" y="3055"/>
                    <a:pt x="2858" y="3030"/>
                  </a:cubicBezTo>
                  <a:lnTo>
                    <a:pt x="3860" y="1111"/>
                  </a:lnTo>
                  <a:cubicBezTo>
                    <a:pt x="4057" y="735"/>
                    <a:pt x="3962" y="295"/>
                    <a:pt x="3642" y="130"/>
                  </a:cubicBezTo>
                  <a:lnTo>
                    <a:pt x="3515" y="63"/>
                  </a:lnTo>
                  <a:cubicBezTo>
                    <a:pt x="3434" y="21"/>
                    <a:pt x="3346" y="1"/>
                    <a:pt x="3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4"/>
            <p:cNvSpPr/>
            <p:nvPr/>
          </p:nvSpPr>
          <p:spPr>
            <a:xfrm>
              <a:off x="2012015" y="4027766"/>
              <a:ext cx="127441" cy="192559"/>
            </a:xfrm>
            <a:custGeom>
              <a:avLst/>
              <a:gdLst/>
              <a:ahLst/>
              <a:cxnLst/>
              <a:rect l="l" t="t" r="r" b="b"/>
              <a:pathLst>
                <a:path w="4057" h="6130" extrusionOk="0">
                  <a:moveTo>
                    <a:pt x="3258" y="1"/>
                  </a:moveTo>
                  <a:cubicBezTo>
                    <a:pt x="3001" y="1"/>
                    <a:pt x="2734" y="167"/>
                    <a:pt x="2587" y="446"/>
                  </a:cubicBezTo>
                  <a:lnTo>
                    <a:pt x="197" y="5016"/>
                  </a:lnTo>
                  <a:cubicBezTo>
                    <a:pt x="1" y="5392"/>
                    <a:pt x="99" y="5806"/>
                    <a:pt x="415" y="5972"/>
                  </a:cubicBezTo>
                  <a:lnTo>
                    <a:pt x="728" y="6130"/>
                  </a:lnTo>
                  <a:cubicBezTo>
                    <a:pt x="742" y="6073"/>
                    <a:pt x="760" y="6063"/>
                    <a:pt x="806" y="6028"/>
                  </a:cubicBezTo>
                  <a:lnTo>
                    <a:pt x="531" y="5880"/>
                  </a:lnTo>
                  <a:cubicBezTo>
                    <a:pt x="278" y="5747"/>
                    <a:pt x="169" y="5374"/>
                    <a:pt x="324" y="5079"/>
                  </a:cubicBezTo>
                  <a:lnTo>
                    <a:pt x="2714" y="510"/>
                  </a:lnTo>
                  <a:cubicBezTo>
                    <a:pt x="2830" y="284"/>
                    <a:pt x="3044" y="150"/>
                    <a:pt x="3247" y="150"/>
                  </a:cubicBezTo>
                  <a:cubicBezTo>
                    <a:pt x="3316" y="150"/>
                    <a:pt x="3383" y="165"/>
                    <a:pt x="3445" y="197"/>
                  </a:cubicBezTo>
                  <a:lnTo>
                    <a:pt x="3575" y="264"/>
                  </a:lnTo>
                  <a:cubicBezTo>
                    <a:pt x="3821" y="394"/>
                    <a:pt x="3895" y="745"/>
                    <a:pt x="3737" y="1044"/>
                  </a:cubicBezTo>
                  <a:lnTo>
                    <a:pt x="2739" y="2956"/>
                  </a:lnTo>
                  <a:cubicBezTo>
                    <a:pt x="2725" y="2974"/>
                    <a:pt x="2721" y="2998"/>
                    <a:pt x="2728" y="3019"/>
                  </a:cubicBezTo>
                  <a:cubicBezTo>
                    <a:pt x="2735" y="3037"/>
                    <a:pt x="2746" y="3051"/>
                    <a:pt x="2763" y="3061"/>
                  </a:cubicBezTo>
                  <a:cubicBezTo>
                    <a:pt x="2773" y="3067"/>
                    <a:pt x="2784" y="3069"/>
                    <a:pt x="2794" y="3069"/>
                  </a:cubicBezTo>
                  <a:cubicBezTo>
                    <a:pt x="2819" y="3069"/>
                    <a:pt x="2842" y="3055"/>
                    <a:pt x="2855" y="3030"/>
                  </a:cubicBezTo>
                  <a:lnTo>
                    <a:pt x="3860" y="1111"/>
                  </a:lnTo>
                  <a:cubicBezTo>
                    <a:pt x="4057" y="735"/>
                    <a:pt x="3958" y="295"/>
                    <a:pt x="3645" y="130"/>
                  </a:cubicBezTo>
                  <a:lnTo>
                    <a:pt x="3515" y="63"/>
                  </a:lnTo>
                  <a:cubicBezTo>
                    <a:pt x="3435" y="21"/>
                    <a:pt x="3347" y="1"/>
                    <a:pt x="32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4"/>
            <p:cNvSpPr/>
            <p:nvPr/>
          </p:nvSpPr>
          <p:spPr>
            <a:xfrm>
              <a:off x="2010570" y="4026415"/>
              <a:ext cx="130425" cy="195197"/>
            </a:xfrm>
            <a:custGeom>
              <a:avLst/>
              <a:gdLst/>
              <a:ahLst/>
              <a:cxnLst/>
              <a:rect l="l" t="t" r="r" b="b"/>
              <a:pathLst>
                <a:path w="4152" h="6214" extrusionOk="0">
                  <a:moveTo>
                    <a:pt x="3302" y="86"/>
                  </a:moveTo>
                  <a:cubicBezTo>
                    <a:pt x="3386" y="86"/>
                    <a:pt x="3468" y="105"/>
                    <a:pt x="3544" y="145"/>
                  </a:cubicBezTo>
                  <a:lnTo>
                    <a:pt x="3670" y="212"/>
                  </a:lnTo>
                  <a:cubicBezTo>
                    <a:pt x="3966" y="366"/>
                    <a:pt x="4053" y="781"/>
                    <a:pt x="3871" y="1136"/>
                  </a:cubicBezTo>
                  <a:lnTo>
                    <a:pt x="2865" y="3052"/>
                  </a:lnTo>
                  <a:cubicBezTo>
                    <a:pt x="2860" y="3063"/>
                    <a:pt x="2850" y="3069"/>
                    <a:pt x="2839" y="3069"/>
                  </a:cubicBezTo>
                  <a:cubicBezTo>
                    <a:pt x="2828" y="3069"/>
                    <a:pt x="2816" y="3063"/>
                    <a:pt x="2813" y="3052"/>
                  </a:cubicBezTo>
                  <a:cubicBezTo>
                    <a:pt x="2813" y="3041"/>
                    <a:pt x="2813" y="3031"/>
                    <a:pt x="2820" y="3020"/>
                  </a:cubicBezTo>
                  <a:lnTo>
                    <a:pt x="3818" y="1108"/>
                  </a:lnTo>
                  <a:cubicBezTo>
                    <a:pt x="3987" y="785"/>
                    <a:pt x="3906" y="409"/>
                    <a:pt x="3639" y="272"/>
                  </a:cubicBezTo>
                  <a:lnTo>
                    <a:pt x="3512" y="205"/>
                  </a:lnTo>
                  <a:cubicBezTo>
                    <a:pt x="3444" y="169"/>
                    <a:pt x="3369" y="152"/>
                    <a:pt x="3294" y="152"/>
                  </a:cubicBezTo>
                  <a:cubicBezTo>
                    <a:pt x="3075" y="152"/>
                    <a:pt x="2847" y="295"/>
                    <a:pt x="2721" y="535"/>
                  </a:cubicBezTo>
                  <a:lnTo>
                    <a:pt x="331" y="5104"/>
                  </a:lnTo>
                  <a:cubicBezTo>
                    <a:pt x="170" y="5414"/>
                    <a:pt x="275" y="5811"/>
                    <a:pt x="560" y="5958"/>
                  </a:cubicBezTo>
                  <a:lnTo>
                    <a:pt x="778" y="6078"/>
                  </a:lnTo>
                  <a:cubicBezTo>
                    <a:pt x="767" y="6088"/>
                    <a:pt x="760" y="6099"/>
                    <a:pt x="753" y="6116"/>
                  </a:cubicBezTo>
                  <a:lnTo>
                    <a:pt x="479" y="5979"/>
                  </a:lnTo>
                  <a:cubicBezTo>
                    <a:pt x="184" y="5825"/>
                    <a:pt x="99" y="5428"/>
                    <a:pt x="282" y="5080"/>
                  </a:cubicBezTo>
                  <a:lnTo>
                    <a:pt x="2672" y="507"/>
                  </a:lnTo>
                  <a:cubicBezTo>
                    <a:pt x="2810" y="243"/>
                    <a:pt x="3061" y="86"/>
                    <a:pt x="3302" y="86"/>
                  </a:cubicBezTo>
                  <a:close/>
                  <a:moveTo>
                    <a:pt x="3304" y="0"/>
                  </a:moveTo>
                  <a:cubicBezTo>
                    <a:pt x="3032" y="0"/>
                    <a:pt x="2752" y="175"/>
                    <a:pt x="2598" y="468"/>
                  </a:cubicBezTo>
                  <a:lnTo>
                    <a:pt x="208" y="5037"/>
                  </a:lnTo>
                  <a:cubicBezTo>
                    <a:pt x="1" y="5431"/>
                    <a:pt x="103" y="5877"/>
                    <a:pt x="440" y="6053"/>
                  </a:cubicBezTo>
                  <a:lnTo>
                    <a:pt x="753" y="6211"/>
                  </a:lnTo>
                  <a:cubicBezTo>
                    <a:pt x="760" y="6213"/>
                    <a:pt x="766" y="6214"/>
                    <a:pt x="772" y="6214"/>
                  </a:cubicBezTo>
                  <a:cubicBezTo>
                    <a:pt x="779" y="6214"/>
                    <a:pt x="785" y="6213"/>
                    <a:pt x="792" y="6211"/>
                  </a:cubicBezTo>
                  <a:cubicBezTo>
                    <a:pt x="802" y="6204"/>
                    <a:pt x="809" y="6197"/>
                    <a:pt x="813" y="6183"/>
                  </a:cubicBezTo>
                  <a:cubicBezTo>
                    <a:pt x="823" y="6145"/>
                    <a:pt x="834" y="6138"/>
                    <a:pt x="869" y="6106"/>
                  </a:cubicBezTo>
                  <a:cubicBezTo>
                    <a:pt x="880" y="6099"/>
                    <a:pt x="890" y="6081"/>
                    <a:pt x="887" y="6067"/>
                  </a:cubicBezTo>
                  <a:cubicBezTo>
                    <a:pt x="887" y="6053"/>
                    <a:pt x="883" y="6039"/>
                    <a:pt x="869" y="6032"/>
                  </a:cubicBezTo>
                  <a:lnTo>
                    <a:pt x="598" y="5885"/>
                  </a:lnTo>
                  <a:cubicBezTo>
                    <a:pt x="359" y="5761"/>
                    <a:pt x="268" y="5407"/>
                    <a:pt x="405" y="5143"/>
                  </a:cubicBezTo>
                  <a:lnTo>
                    <a:pt x="2795" y="574"/>
                  </a:lnTo>
                  <a:cubicBezTo>
                    <a:pt x="2906" y="363"/>
                    <a:pt x="3104" y="235"/>
                    <a:pt x="3293" y="235"/>
                  </a:cubicBezTo>
                  <a:cubicBezTo>
                    <a:pt x="3355" y="235"/>
                    <a:pt x="3417" y="249"/>
                    <a:pt x="3473" y="279"/>
                  </a:cubicBezTo>
                  <a:lnTo>
                    <a:pt x="3600" y="345"/>
                  </a:lnTo>
                  <a:cubicBezTo>
                    <a:pt x="3828" y="461"/>
                    <a:pt x="3892" y="788"/>
                    <a:pt x="3744" y="1069"/>
                  </a:cubicBezTo>
                  <a:lnTo>
                    <a:pt x="2746" y="2978"/>
                  </a:lnTo>
                  <a:cubicBezTo>
                    <a:pt x="2728" y="3006"/>
                    <a:pt x="2725" y="3041"/>
                    <a:pt x="2735" y="3073"/>
                  </a:cubicBezTo>
                  <a:cubicBezTo>
                    <a:pt x="2742" y="3101"/>
                    <a:pt x="2763" y="3125"/>
                    <a:pt x="2788" y="3140"/>
                  </a:cubicBezTo>
                  <a:cubicBezTo>
                    <a:pt x="2805" y="3149"/>
                    <a:pt x="2823" y="3153"/>
                    <a:pt x="2840" y="3153"/>
                  </a:cubicBezTo>
                  <a:cubicBezTo>
                    <a:pt x="2881" y="3153"/>
                    <a:pt x="2920" y="3130"/>
                    <a:pt x="2939" y="3090"/>
                  </a:cubicBezTo>
                  <a:lnTo>
                    <a:pt x="3944" y="1171"/>
                  </a:lnTo>
                  <a:cubicBezTo>
                    <a:pt x="4152" y="778"/>
                    <a:pt x="4046" y="310"/>
                    <a:pt x="3709" y="134"/>
                  </a:cubicBezTo>
                  <a:lnTo>
                    <a:pt x="3582" y="68"/>
                  </a:lnTo>
                  <a:cubicBezTo>
                    <a:pt x="3494" y="22"/>
                    <a:pt x="3400" y="0"/>
                    <a:pt x="33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4"/>
            <p:cNvSpPr/>
            <p:nvPr/>
          </p:nvSpPr>
          <p:spPr>
            <a:xfrm>
              <a:off x="2025491" y="3985956"/>
              <a:ext cx="144655" cy="237761"/>
            </a:xfrm>
            <a:custGeom>
              <a:avLst/>
              <a:gdLst/>
              <a:ahLst/>
              <a:cxnLst/>
              <a:rect l="l" t="t" r="r" b="b"/>
              <a:pathLst>
                <a:path w="4605" h="7569" extrusionOk="0">
                  <a:moveTo>
                    <a:pt x="3202" y="0"/>
                  </a:moveTo>
                  <a:cubicBezTo>
                    <a:pt x="2867" y="0"/>
                    <a:pt x="2557" y="164"/>
                    <a:pt x="2404" y="456"/>
                  </a:cubicBezTo>
                  <a:lnTo>
                    <a:pt x="626" y="3851"/>
                  </a:lnTo>
                  <a:cubicBezTo>
                    <a:pt x="608" y="3890"/>
                    <a:pt x="630" y="3925"/>
                    <a:pt x="658" y="3942"/>
                  </a:cubicBezTo>
                  <a:cubicBezTo>
                    <a:pt x="669" y="3947"/>
                    <a:pt x="679" y="3950"/>
                    <a:pt x="690" y="3950"/>
                  </a:cubicBezTo>
                  <a:cubicBezTo>
                    <a:pt x="710" y="3950"/>
                    <a:pt x="728" y="3941"/>
                    <a:pt x="742" y="3925"/>
                  </a:cubicBezTo>
                  <a:lnTo>
                    <a:pt x="2524" y="519"/>
                  </a:lnTo>
                  <a:cubicBezTo>
                    <a:pt x="2656" y="268"/>
                    <a:pt x="2924" y="128"/>
                    <a:pt x="3213" y="128"/>
                  </a:cubicBezTo>
                  <a:cubicBezTo>
                    <a:pt x="3357" y="128"/>
                    <a:pt x="3505" y="162"/>
                    <a:pt x="3645" y="234"/>
                  </a:cubicBezTo>
                  <a:lnTo>
                    <a:pt x="3849" y="343"/>
                  </a:lnTo>
                  <a:cubicBezTo>
                    <a:pt x="4271" y="565"/>
                    <a:pt x="4454" y="1050"/>
                    <a:pt x="4257" y="1426"/>
                  </a:cubicBezTo>
                  <a:lnTo>
                    <a:pt x="1262" y="7151"/>
                  </a:lnTo>
                  <a:cubicBezTo>
                    <a:pt x="1163" y="7344"/>
                    <a:pt x="989" y="7442"/>
                    <a:pt x="768" y="7442"/>
                  </a:cubicBezTo>
                  <a:cubicBezTo>
                    <a:pt x="607" y="7442"/>
                    <a:pt x="420" y="7390"/>
                    <a:pt x="218" y="7285"/>
                  </a:cubicBezTo>
                  <a:lnTo>
                    <a:pt x="64" y="7204"/>
                  </a:lnTo>
                  <a:cubicBezTo>
                    <a:pt x="62" y="7202"/>
                    <a:pt x="59" y="7201"/>
                    <a:pt x="56" y="7201"/>
                  </a:cubicBezTo>
                  <a:cubicBezTo>
                    <a:pt x="53" y="7201"/>
                    <a:pt x="50" y="7202"/>
                    <a:pt x="46" y="7204"/>
                  </a:cubicBezTo>
                  <a:cubicBezTo>
                    <a:pt x="39" y="7208"/>
                    <a:pt x="36" y="7211"/>
                    <a:pt x="36" y="7218"/>
                  </a:cubicBezTo>
                  <a:cubicBezTo>
                    <a:pt x="29" y="7243"/>
                    <a:pt x="18" y="7264"/>
                    <a:pt x="4" y="7285"/>
                  </a:cubicBezTo>
                  <a:cubicBezTo>
                    <a:pt x="0" y="7292"/>
                    <a:pt x="0" y="7299"/>
                    <a:pt x="0" y="7303"/>
                  </a:cubicBezTo>
                  <a:cubicBezTo>
                    <a:pt x="0" y="7310"/>
                    <a:pt x="7" y="7313"/>
                    <a:pt x="11" y="7317"/>
                  </a:cubicBezTo>
                  <a:lnTo>
                    <a:pt x="162" y="7394"/>
                  </a:lnTo>
                  <a:cubicBezTo>
                    <a:pt x="385" y="7510"/>
                    <a:pt x="595" y="7568"/>
                    <a:pt x="779" y="7568"/>
                  </a:cubicBezTo>
                  <a:cubicBezTo>
                    <a:pt x="1046" y="7568"/>
                    <a:pt x="1259" y="7448"/>
                    <a:pt x="1382" y="7211"/>
                  </a:cubicBezTo>
                  <a:lnTo>
                    <a:pt x="4376" y="1486"/>
                  </a:lnTo>
                  <a:cubicBezTo>
                    <a:pt x="4605" y="1050"/>
                    <a:pt x="4394" y="488"/>
                    <a:pt x="3909" y="231"/>
                  </a:cubicBezTo>
                  <a:lnTo>
                    <a:pt x="3701" y="126"/>
                  </a:lnTo>
                  <a:cubicBezTo>
                    <a:pt x="3540" y="41"/>
                    <a:pt x="3368" y="0"/>
                    <a:pt x="3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4"/>
            <p:cNvSpPr/>
            <p:nvPr/>
          </p:nvSpPr>
          <p:spPr>
            <a:xfrm>
              <a:off x="2024046" y="3984637"/>
              <a:ext cx="147639" cy="240431"/>
            </a:xfrm>
            <a:custGeom>
              <a:avLst/>
              <a:gdLst/>
              <a:ahLst/>
              <a:cxnLst/>
              <a:rect l="l" t="t" r="r" b="b"/>
              <a:pathLst>
                <a:path w="4700" h="7654" extrusionOk="0">
                  <a:moveTo>
                    <a:pt x="3250" y="84"/>
                  </a:moveTo>
                  <a:cubicBezTo>
                    <a:pt x="3409" y="84"/>
                    <a:pt x="3575" y="122"/>
                    <a:pt x="3730" y="203"/>
                  </a:cubicBezTo>
                  <a:lnTo>
                    <a:pt x="3934" y="312"/>
                  </a:lnTo>
                  <a:cubicBezTo>
                    <a:pt x="4401" y="554"/>
                    <a:pt x="4605" y="1092"/>
                    <a:pt x="4387" y="1510"/>
                  </a:cubicBezTo>
                  <a:lnTo>
                    <a:pt x="1393" y="7236"/>
                  </a:lnTo>
                  <a:cubicBezTo>
                    <a:pt x="1277" y="7455"/>
                    <a:pt x="1074" y="7568"/>
                    <a:pt x="820" y="7568"/>
                  </a:cubicBezTo>
                  <a:cubicBezTo>
                    <a:pt x="643" y="7568"/>
                    <a:pt x="441" y="7513"/>
                    <a:pt x="226" y="7401"/>
                  </a:cubicBezTo>
                  <a:lnTo>
                    <a:pt x="96" y="7330"/>
                  </a:lnTo>
                  <a:cubicBezTo>
                    <a:pt x="103" y="7320"/>
                    <a:pt x="110" y="7306"/>
                    <a:pt x="113" y="7295"/>
                  </a:cubicBezTo>
                  <a:lnTo>
                    <a:pt x="247" y="7362"/>
                  </a:lnTo>
                  <a:cubicBezTo>
                    <a:pt x="455" y="7472"/>
                    <a:pt x="648" y="7526"/>
                    <a:pt x="815" y="7526"/>
                  </a:cubicBezTo>
                  <a:cubicBezTo>
                    <a:pt x="1050" y="7526"/>
                    <a:pt x="1236" y="7420"/>
                    <a:pt x="1347" y="7211"/>
                  </a:cubicBezTo>
                  <a:lnTo>
                    <a:pt x="4341" y="1486"/>
                  </a:lnTo>
                  <a:cubicBezTo>
                    <a:pt x="4549" y="1088"/>
                    <a:pt x="4355" y="579"/>
                    <a:pt x="3916" y="347"/>
                  </a:cubicBezTo>
                  <a:lnTo>
                    <a:pt x="3709" y="238"/>
                  </a:lnTo>
                  <a:cubicBezTo>
                    <a:pt x="3562" y="162"/>
                    <a:pt x="3407" y="126"/>
                    <a:pt x="3257" y="126"/>
                  </a:cubicBezTo>
                  <a:cubicBezTo>
                    <a:pt x="2952" y="126"/>
                    <a:pt x="2670" y="274"/>
                    <a:pt x="2531" y="540"/>
                  </a:cubicBezTo>
                  <a:lnTo>
                    <a:pt x="749" y="3946"/>
                  </a:lnTo>
                  <a:cubicBezTo>
                    <a:pt x="747" y="3948"/>
                    <a:pt x="743" y="3950"/>
                    <a:pt x="738" y="3950"/>
                  </a:cubicBezTo>
                  <a:cubicBezTo>
                    <a:pt x="734" y="3950"/>
                    <a:pt x="729" y="3949"/>
                    <a:pt x="725" y="3946"/>
                  </a:cubicBezTo>
                  <a:cubicBezTo>
                    <a:pt x="718" y="3942"/>
                    <a:pt x="704" y="3928"/>
                    <a:pt x="711" y="3914"/>
                  </a:cubicBezTo>
                  <a:lnTo>
                    <a:pt x="2486" y="515"/>
                  </a:lnTo>
                  <a:cubicBezTo>
                    <a:pt x="2631" y="239"/>
                    <a:pt x="2929" y="84"/>
                    <a:pt x="3250" y="84"/>
                  </a:cubicBezTo>
                  <a:close/>
                  <a:moveTo>
                    <a:pt x="3247" y="0"/>
                  </a:moveTo>
                  <a:cubicBezTo>
                    <a:pt x="2897" y="0"/>
                    <a:pt x="2572" y="171"/>
                    <a:pt x="2412" y="477"/>
                  </a:cubicBezTo>
                  <a:lnTo>
                    <a:pt x="637" y="3876"/>
                  </a:lnTo>
                  <a:cubicBezTo>
                    <a:pt x="605" y="3935"/>
                    <a:pt x="637" y="3995"/>
                    <a:pt x="686" y="4020"/>
                  </a:cubicBezTo>
                  <a:cubicBezTo>
                    <a:pt x="702" y="4028"/>
                    <a:pt x="720" y="4033"/>
                    <a:pt x="737" y="4033"/>
                  </a:cubicBezTo>
                  <a:cubicBezTo>
                    <a:pt x="769" y="4033"/>
                    <a:pt x="799" y="4019"/>
                    <a:pt x="820" y="3992"/>
                  </a:cubicBezTo>
                  <a:lnTo>
                    <a:pt x="2605" y="579"/>
                  </a:lnTo>
                  <a:cubicBezTo>
                    <a:pt x="2729" y="343"/>
                    <a:pt x="2982" y="211"/>
                    <a:pt x="3255" y="211"/>
                  </a:cubicBezTo>
                  <a:cubicBezTo>
                    <a:pt x="3393" y="211"/>
                    <a:pt x="3536" y="244"/>
                    <a:pt x="3670" y="315"/>
                  </a:cubicBezTo>
                  <a:lnTo>
                    <a:pt x="3877" y="421"/>
                  </a:lnTo>
                  <a:cubicBezTo>
                    <a:pt x="4278" y="631"/>
                    <a:pt x="4454" y="1092"/>
                    <a:pt x="4268" y="1447"/>
                  </a:cubicBezTo>
                  <a:lnTo>
                    <a:pt x="1273" y="7172"/>
                  </a:lnTo>
                  <a:cubicBezTo>
                    <a:pt x="1178" y="7352"/>
                    <a:pt x="1016" y="7444"/>
                    <a:pt x="809" y="7444"/>
                  </a:cubicBezTo>
                  <a:cubicBezTo>
                    <a:pt x="656" y="7444"/>
                    <a:pt x="478" y="7393"/>
                    <a:pt x="285" y="7292"/>
                  </a:cubicBezTo>
                  <a:lnTo>
                    <a:pt x="131" y="7211"/>
                  </a:lnTo>
                  <a:cubicBezTo>
                    <a:pt x="121" y="7205"/>
                    <a:pt x="110" y="7203"/>
                    <a:pt x="100" y="7203"/>
                  </a:cubicBezTo>
                  <a:cubicBezTo>
                    <a:pt x="91" y="7203"/>
                    <a:pt x="82" y="7204"/>
                    <a:pt x="75" y="7207"/>
                  </a:cubicBezTo>
                  <a:cubicBezTo>
                    <a:pt x="57" y="7218"/>
                    <a:pt x="46" y="7232"/>
                    <a:pt x="39" y="7253"/>
                  </a:cubicBezTo>
                  <a:cubicBezTo>
                    <a:pt x="36" y="7271"/>
                    <a:pt x="29" y="7288"/>
                    <a:pt x="15" y="7306"/>
                  </a:cubicBezTo>
                  <a:cubicBezTo>
                    <a:pt x="4" y="7320"/>
                    <a:pt x="1" y="7338"/>
                    <a:pt x="8" y="7355"/>
                  </a:cubicBezTo>
                  <a:cubicBezTo>
                    <a:pt x="11" y="7373"/>
                    <a:pt x="22" y="7387"/>
                    <a:pt x="39" y="7397"/>
                  </a:cubicBezTo>
                  <a:lnTo>
                    <a:pt x="187" y="7475"/>
                  </a:lnTo>
                  <a:cubicBezTo>
                    <a:pt x="417" y="7594"/>
                    <a:pt x="635" y="7653"/>
                    <a:pt x="826" y="7653"/>
                  </a:cubicBezTo>
                  <a:cubicBezTo>
                    <a:pt x="1108" y="7653"/>
                    <a:pt x="1335" y="7525"/>
                    <a:pt x="1466" y="7274"/>
                  </a:cubicBezTo>
                  <a:lnTo>
                    <a:pt x="4461" y="1549"/>
                  </a:lnTo>
                  <a:cubicBezTo>
                    <a:pt x="4700" y="1092"/>
                    <a:pt x="4482" y="505"/>
                    <a:pt x="3972" y="238"/>
                  </a:cubicBezTo>
                  <a:lnTo>
                    <a:pt x="3765" y="129"/>
                  </a:lnTo>
                  <a:cubicBezTo>
                    <a:pt x="3598" y="42"/>
                    <a:pt x="3420" y="0"/>
                    <a:pt x="3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14"/>
          <p:cNvGrpSpPr/>
          <p:nvPr/>
        </p:nvGrpSpPr>
        <p:grpSpPr>
          <a:xfrm rot="1145506">
            <a:off x="94089" y="4297306"/>
            <a:ext cx="730225" cy="622532"/>
            <a:chOff x="3163880" y="4192776"/>
            <a:chExt cx="466036" cy="397305"/>
          </a:xfrm>
        </p:grpSpPr>
        <p:sp>
          <p:nvSpPr>
            <p:cNvPr id="647" name="Google Shape;647;p14"/>
            <p:cNvSpPr/>
            <p:nvPr/>
          </p:nvSpPr>
          <p:spPr>
            <a:xfrm>
              <a:off x="3191366" y="4209707"/>
              <a:ext cx="391211" cy="348899"/>
            </a:xfrm>
            <a:custGeom>
              <a:avLst/>
              <a:gdLst/>
              <a:ahLst/>
              <a:cxnLst/>
              <a:rect l="l" t="t" r="r" b="b"/>
              <a:pathLst>
                <a:path w="12454" h="11107" extrusionOk="0">
                  <a:moveTo>
                    <a:pt x="1621" y="0"/>
                  </a:moveTo>
                  <a:lnTo>
                    <a:pt x="1" y="1912"/>
                  </a:lnTo>
                  <a:lnTo>
                    <a:pt x="10833" y="11107"/>
                  </a:lnTo>
                  <a:lnTo>
                    <a:pt x="12453" y="9198"/>
                  </a:lnTo>
                  <a:lnTo>
                    <a:pt x="1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4"/>
            <p:cNvSpPr/>
            <p:nvPr/>
          </p:nvSpPr>
          <p:spPr>
            <a:xfrm>
              <a:off x="3206821" y="4227801"/>
              <a:ext cx="360270" cy="312492"/>
            </a:xfrm>
            <a:custGeom>
              <a:avLst/>
              <a:gdLst/>
              <a:ahLst/>
              <a:cxnLst/>
              <a:rect l="l" t="t" r="r" b="b"/>
              <a:pathLst>
                <a:path w="11469" h="9948" extrusionOk="0">
                  <a:moveTo>
                    <a:pt x="637" y="1"/>
                  </a:moveTo>
                  <a:lnTo>
                    <a:pt x="1" y="749"/>
                  </a:lnTo>
                  <a:lnTo>
                    <a:pt x="10836" y="9947"/>
                  </a:lnTo>
                  <a:lnTo>
                    <a:pt x="11469" y="9199"/>
                  </a:lnTo>
                  <a:lnTo>
                    <a:pt x="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4"/>
            <p:cNvSpPr/>
            <p:nvPr/>
          </p:nvSpPr>
          <p:spPr>
            <a:xfrm>
              <a:off x="3531186" y="4497854"/>
              <a:ext cx="98729" cy="92227"/>
            </a:xfrm>
            <a:custGeom>
              <a:avLst/>
              <a:gdLst/>
              <a:ahLst/>
              <a:cxnLst/>
              <a:rect l="l" t="t" r="r" b="b"/>
              <a:pathLst>
                <a:path w="3143" h="2936" extrusionOk="0">
                  <a:moveTo>
                    <a:pt x="1621" y="1"/>
                  </a:moveTo>
                  <a:lnTo>
                    <a:pt x="1" y="1909"/>
                  </a:lnTo>
                  <a:lnTo>
                    <a:pt x="3143" y="2935"/>
                  </a:lnTo>
                  <a:lnTo>
                    <a:pt x="16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3594451" y="4556941"/>
              <a:ext cx="35465" cy="33140"/>
            </a:xfrm>
            <a:custGeom>
              <a:avLst/>
              <a:gdLst/>
              <a:ahLst/>
              <a:cxnLst/>
              <a:rect l="l" t="t" r="r" b="b"/>
              <a:pathLst>
                <a:path w="1129" h="1055" extrusionOk="0">
                  <a:moveTo>
                    <a:pt x="584" y="0"/>
                  </a:moveTo>
                  <a:lnTo>
                    <a:pt x="1" y="685"/>
                  </a:lnTo>
                  <a:lnTo>
                    <a:pt x="1129" y="1054"/>
                  </a:lnTo>
                  <a:lnTo>
                    <a:pt x="5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3163880" y="4192776"/>
              <a:ext cx="70678" cy="70050"/>
            </a:xfrm>
            <a:custGeom>
              <a:avLst/>
              <a:gdLst/>
              <a:ahLst/>
              <a:cxnLst/>
              <a:rect l="l" t="t" r="r" b="b"/>
              <a:pathLst>
                <a:path w="2250" h="2230" extrusionOk="0">
                  <a:moveTo>
                    <a:pt x="1391" y="0"/>
                  </a:moveTo>
                  <a:cubicBezTo>
                    <a:pt x="1036" y="0"/>
                    <a:pt x="688" y="146"/>
                    <a:pt x="447" y="434"/>
                  </a:cubicBezTo>
                  <a:cubicBezTo>
                    <a:pt x="0" y="961"/>
                    <a:pt x="78" y="1762"/>
                    <a:pt x="626" y="2230"/>
                  </a:cubicBezTo>
                  <a:lnTo>
                    <a:pt x="2250" y="318"/>
                  </a:lnTo>
                  <a:cubicBezTo>
                    <a:pt x="1998" y="105"/>
                    <a:pt x="1692" y="0"/>
                    <a:pt x="13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3178015" y="4197111"/>
              <a:ext cx="87798" cy="92541"/>
            </a:xfrm>
            <a:custGeom>
              <a:avLst/>
              <a:gdLst/>
              <a:ahLst/>
              <a:cxnLst/>
              <a:rect l="l" t="t" r="r" b="b"/>
              <a:pathLst>
                <a:path w="2795" h="2946" extrusionOk="0">
                  <a:moveTo>
                    <a:pt x="1747" y="1"/>
                  </a:moveTo>
                  <a:lnTo>
                    <a:pt x="0" y="2057"/>
                  </a:lnTo>
                  <a:lnTo>
                    <a:pt x="1051" y="2946"/>
                  </a:lnTo>
                  <a:lnTo>
                    <a:pt x="2794" y="890"/>
                  </a:lnTo>
                  <a:lnTo>
                    <a:pt x="17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462"/>
        <p:cNvGrpSpPr/>
        <p:nvPr/>
      </p:nvGrpSpPr>
      <p:grpSpPr>
        <a:xfrm>
          <a:off x="0" y="0"/>
          <a:ext cx="0" cy="0"/>
          <a:chOff x="0" y="0"/>
          <a:chExt cx="0" cy="0"/>
        </a:xfrm>
      </p:grpSpPr>
      <p:grpSp>
        <p:nvGrpSpPr>
          <p:cNvPr id="1463" name="Google Shape;1463;p25"/>
          <p:cNvGrpSpPr/>
          <p:nvPr/>
        </p:nvGrpSpPr>
        <p:grpSpPr>
          <a:xfrm rot="-3235083">
            <a:off x="132728" y="1454279"/>
            <a:ext cx="434495" cy="162938"/>
            <a:chOff x="2665615" y="3966103"/>
            <a:chExt cx="345380" cy="129514"/>
          </a:xfrm>
        </p:grpSpPr>
        <p:sp>
          <p:nvSpPr>
            <p:cNvPr id="1464" name="Google Shape;1464;p25"/>
            <p:cNvSpPr/>
            <p:nvPr/>
          </p:nvSpPr>
          <p:spPr>
            <a:xfrm>
              <a:off x="2668473" y="3992584"/>
              <a:ext cx="279037" cy="67568"/>
            </a:xfrm>
            <a:custGeom>
              <a:avLst/>
              <a:gdLst/>
              <a:ahLst/>
              <a:cxnLst/>
              <a:rect l="l" t="t" r="r" b="b"/>
              <a:pathLst>
                <a:path w="8883" h="2151" extrusionOk="0">
                  <a:moveTo>
                    <a:pt x="7889" y="0"/>
                  </a:moveTo>
                  <a:cubicBezTo>
                    <a:pt x="7841" y="0"/>
                    <a:pt x="7793" y="3"/>
                    <a:pt x="7744" y="9"/>
                  </a:cubicBezTo>
                  <a:lnTo>
                    <a:pt x="918" y="846"/>
                  </a:lnTo>
                  <a:cubicBezTo>
                    <a:pt x="388" y="909"/>
                    <a:pt x="1" y="1320"/>
                    <a:pt x="57" y="1763"/>
                  </a:cubicBezTo>
                  <a:lnTo>
                    <a:pt x="78" y="1953"/>
                  </a:lnTo>
                  <a:cubicBezTo>
                    <a:pt x="82" y="1967"/>
                    <a:pt x="85" y="1985"/>
                    <a:pt x="89" y="1999"/>
                  </a:cubicBezTo>
                  <a:cubicBezTo>
                    <a:pt x="94" y="1997"/>
                    <a:pt x="100" y="1996"/>
                    <a:pt x="105" y="1996"/>
                  </a:cubicBezTo>
                  <a:cubicBezTo>
                    <a:pt x="132" y="1996"/>
                    <a:pt x="154" y="2016"/>
                    <a:pt x="184" y="2016"/>
                  </a:cubicBezTo>
                  <a:cubicBezTo>
                    <a:pt x="184" y="2002"/>
                    <a:pt x="191" y="1960"/>
                    <a:pt x="191" y="1946"/>
                  </a:cubicBezTo>
                  <a:lnTo>
                    <a:pt x="166" y="1767"/>
                  </a:lnTo>
                  <a:cubicBezTo>
                    <a:pt x="117" y="1370"/>
                    <a:pt x="447" y="979"/>
                    <a:pt x="929" y="920"/>
                  </a:cubicBezTo>
                  <a:lnTo>
                    <a:pt x="7754" y="83"/>
                  </a:lnTo>
                  <a:cubicBezTo>
                    <a:pt x="7798" y="78"/>
                    <a:pt x="7842" y="75"/>
                    <a:pt x="7885" y="75"/>
                  </a:cubicBezTo>
                  <a:cubicBezTo>
                    <a:pt x="8311" y="75"/>
                    <a:pt x="8669" y="338"/>
                    <a:pt x="8714" y="702"/>
                  </a:cubicBezTo>
                  <a:lnTo>
                    <a:pt x="8738" y="892"/>
                  </a:lnTo>
                  <a:cubicBezTo>
                    <a:pt x="8788" y="1289"/>
                    <a:pt x="8436" y="1661"/>
                    <a:pt x="7955" y="1721"/>
                  </a:cubicBezTo>
                  <a:lnTo>
                    <a:pt x="5104" y="2073"/>
                  </a:lnTo>
                  <a:cubicBezTo>
                    <a:pt x="5037" y="2076"/>
                    <a:pt x="5044" y="2150"/>
                    <a:pt x="5091" y="2150"/>
                  </a:cubicBezTo>
                  <a:cubicBezTo>
                    <a:pt x="5093" y="2150"/>
                    <a:pt x="5095" y="2150"/>
                    <a:pt x="5097" y="2150"/>
                  </a:cubicBezTo>
                  <a:lnTo>
                    <a:pt x="7965" y="1798"/>
                  </a:lnTo>
                  <a:cubicBezTo>
                    <a:pt x="8496" y="1732"/>
                    <a:pt x="8883" y="1320"/>
                    <a:pt x="8830" y="881"/>
                  </a:cubicBezTo>
                  <a:lnTo>
                    <a:pt x="8805" y="688"/>
                  </a:lnTo>
                  <a:cubicBezTo>
                    <a:pt x="8757" y="289"/>
                    <a:pt x="8359" y="0"/>
                    <a:pt x="78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5"/>
            <p:cNvSpPr/>
            <p:nvPr/>
          </p:nvSpPr>
          <p:spPr>
            <a:xfrm>
              <a:off x="2666714" y="3990731"/>
              <a:ext cx="282681" cy="71086"/>
            </a:xfrm>
            <a:custGeom>
              <a:avLst/>
              <a:gdLst/>
              <a:ahLst/>
              <a:cxnLst/>
              <a:rect l="l" t="t" r="r" b="b"/>
              <a:pathLst>
                <a:path w="8999" h="2263" extrusionOk="0">
                  <a:moveTo>
                    <a:pt x="183" y="1580"/>
                  </a:moveTo>
                  <a:cubicBezTo>
                    <a:pt x="166" y="1647"/>
                    <a:pt x="162" y="1717"/>
                    <a:pt x="166" y="1787"/>
                  </a:cubicBezTo>
                  <a:cubicBezTo>
                    <a:pt x="159" y="1717"/>
                    <a:pt x="166" y="1647"/>
                    <a:pt x="183" y="1580"/>
                  </a:cubicBezTo>
                  <a:close/>
                  <a:moveTo>
                    <a:pt x="7941" y="0"/>
                  </a:moveTo>
                  <a:cubicBezTo>
                    <a:pt x="7893" y="0"/>
                    <a:pt x="7845" y="3"/>
                    <a:pt x="7796" y="9"/>
                  </a:cubicBezTo>
                  <a:lnTo>
                    <a:pt x="971" y="849"/>
                  </a:lnTo>
                  <a:cubicBezTo>
                    <a:pt x="408" y="915"/>
                    <a:pt x="1" y="1355"/>
                    <a:pt x="57" y="1826"/>
                  </a:cubicBezTo>
                  <a:lnTo>
                    <a:pt x="82" y="2019"/>
                  </a:lnTo>
                  <a:cubicBezTo>
                    <a:pt x="82" y="2033"/>
                    <a:pt x="85" y="2047"/>
                    <a:pt x="89" y="2058"/>
                  </a:cubicBezTo>
                  <a:cubicBezTo>
                    <a:pt x="92" y="2075"/>
                    <a:pt x="103" y="2093"/>
                    <a:pt x="117" y="2100"/>
                  </a:cubicBezTo>
                  <a:cubicBezTo>
                    <a:pt x="125" y="2106"/>
                    <a:pt x="139" y="2111"/>
                    <a:pt x="151" y="2111"/>
                  </a:cubicBezTo>
                  <a:cubicBezTo>
                    <a:pt x="154" y="2111"/>
                    <a:pt x="156" y="2111"/>
                    <a:pt x="159" y="2110"/>
                  </a:cubicBezTo>
                  <a:cubicBezTo>
                    <a:pt x="162" y="2110"/>
                    <a:pt x="169" y="2114"/>
                    <a:pt x="180" y="2117"/>
                  </a:cubicBezTo>
                  <a:cubicBezTo>
                    <a:pt x="191" y="2121"/>
                    <a:pt x="205" y="2125"/>
                    <a:pt x="222" y="2128"/>
                  </a:cubicBezTo>
                  <a:cubicBezTo>
                    <a:pt x="229" y="2132"/>
                    <a:pt x="240" y="2132"/>
                    <a:pt x="247" y="2132"/>
                  </a:cubicBezTo>
                  <a:cubicBezTo>
                    <a:pt x="278" y="2128"/>
                    <a:pt x="303" y="2096"/>
                    <a:pt x="296" y="2068"/>
                  </a:cubicBezTo>
                  <a:cubicBezTo>
                    <a:pt x="296" y="2068"/>
                    <a:pt x="296" y="2065"/>
                    <a:pt x="296" y="2065"/>
                  </a:cubicBezTo>
                  <a:cubicBezTo>
                    <a:pt x="296" y="2061"/>
                    <a:pt x="296" y="2054"/>
                    <a:pt x="299" y="2044"/>
                  </a:cubicBezTo>
                  <a:cubicBezTo>
                    <a:pt x="299" y="2026"/>
                    <a:pt x="303" y="2012"/>
                    <a:pt x="299" y="1998"/>
                  </a:cubicBezTo>
                  <a:lnTo>
                    <a:pt x="278" y="1819"/>
                  </a:lnTo>
                  <a:cubicBezTo>
                    <a:pt x="233" y="1439"/>
                    <a:pt x="553" y="1088"/>
                    <a:pt x="992" y="1035"/>
                  </a:cubicBezTo>
                  <a:lnTo>
                    <a:pt x="7817" y="195"/>
                  </a:lnTo>
                  <a:cubicBezTo>
                    <a:pt x="7857" y="190"/>
                    <a:pt x="7897" y="188"/>
                    <a:pt x="7936" y="188"/>
                  </a:cubicBezTo>
                  <a:cubicBezTo>
                    <a:pt x="8336" y="188"/>
                    <a:pt x="8676" y="428"/>
                    <a:pt x="8717" y="764"/>
                  </a:cubicBezTo>
                  <a:lnTo>
                    <a:pt x="8738" y="954"/>
                  </a:lnTo>
                  <a:cubicBezTo>
                    <a:pt x="8784" y="1323"/>
                    <a:pt x="8454" y="1671"/>
                    <a:pt x="8004" y="1724"/>
                  </a:cubicBezTo>
                  <a:lnTo>
                    <a:pt x="5153" y="2075"/>
                  </a:lnTo>
                  <a:cubicBezTo>
                    <a:pt x="5122" y="2079"/>
                    <a:pt x="5094" y="2089"/>
                    <a:pt x="5076" y="2114"/>
                  </a:cubicBezTo>
                  <a:cubicBezTo>
                    <a:pt x="5062" y="2132"/>
                    <a:pt x="5051" y="2160"/>
                    <a:pt x="5055" y="2184"/>
                  </a:cubicBezTo>
                  <a:cubicBezTo>
                    <a:pt x="5061" y="2232"/>
                    <a:pt x="5099" y="2263"/>
                    <a:pt x="5148" y="2263"/>
                  </a:cubicBezTo>
                  <a:cubicBezTo>
                    <a:pt x="5153" y="2263"/>
                    <a:pt x="5159" y="2262"/>
                    <a:pt x="5164" y="2262"/>
                  </a:cubicBezTo>
                  <a:lnTo>
                    <a:pt x="8028" y="1910"/>
                  </a:lnTo>
                  <a:cubicBezTo>
                    <a:pt x="8587" y="1843"/>
                    <a:pt x="8998" y="1404"/>
                    <a:pt x="8942" y="930"/>
                  </a:cubicBezTo>
                  <a:lnTo>
                    <a:pt x="8917" y="740"/>
                  </a:lnTo>
                  <a:cubicBezTo>
                    <a:pt x="8866" y="310"/>
                    <a:pt x="8440" y="0"/>
                    <a:pt x="79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5"/>
            <p:cNvSpPr/>
            <p:nvPr/>
          </p:nvSpPr>
          <p:spPr>
            <a:xfrm>
              <a:off x="2667500" y="3990794"/>
              <a:ext cx="281896" cy="71558"/>
            </a:xfrm>
            <a:custGeom>
              <a:avLst/>
              <a:gdLst/>
              <a:ahLst/>
              <a:cxnLst/>
              <a:rect l="l" t="t" r="r" b="b"/>
              <a:pathLst>
                <a:path w="8974" h="2278" extrusionOk="0">
                  <a:moveTo>
                    <a:pt x="7922" y="1"/>
                  </a:moveTo>
                  <a:cubicBezTo>
                    <a:pt x="7873" y="1"/>
                    <a:pt x="7822" y="4"/>
                    <a:pt x="7771" y="10"/>
                  </a:cubicBezTo>
                  <a:lnTo>
                    <a:pt x="946" y="847"/>
                  </a:lnTo>
                  <a:cubicBezTo>
                    <a:pt x="383" y="913"/>
                    <a:pt x="0" y="1335"/>
                    <a:pt x="60" y="1806"/>
                  </a:cubicBezTo>
                  <a:lnTo>
                    <a:pt x="123" y="2270"/>
                  </a:lnTo>
                  <a:cubicBezTo>
                    <a:pt x="153" y="2261"/>
                    <a:pt x="175" y="2257"/>
                    <a:pt x="196" y="2257"/>
                  </a:cubicBezTo>
                  <a:cubicBezTo>
                    <a:pt x="225" y="2257"/>
                    <a:pt x="253" y="2265"/>
                    <a:pt x="296" y="2277"/>
                  </a:cubicBezTo>
                  <a:lnTo>
                    <a:pt x="250" y="1869"/>
                  </a:lnTo>
                  <a:cubicBezTo>
                    <a:pt x="204" y="1490"/>
                    <a:pt x="528" y="1086"/>
                    <a:pt x="967" y="1033"/>
                  </a:cubicBezTo>
                  <a:lnTo>
                    <a:pt x="7792" y="196"/>
                  </a:lnTo>
                  <a:cubicBezTo>
                    <a:pt x="7835" y="191"/>
                    <a:pt x="7876" y="189"/>
                    <a:pt x="7917" y="189"/>
                  </a:cubicBezTo>
                  <a:cubicBezTo>
                    <a:pt x="8315" y="189"/>
                    <a:pt x="8651" y="428"/>
                    <a:pt x="8692" y="762"/>
                  </a:cubicBezTo>
                  <a:lnTo>
                    <a:pt x="8713" y="956"/>
                  </a:lnTo>
                  <a:cubicBezTo>
                    <a:pt x="8759" y="1325"/>
                    <a:pt x="8432" y="1669"/>
                    <a:pt x="7979" y="1722"/>
                  </a:cubicBezTo>
                  <a:lnTo>
                    <a:pt x="5128" y="2073"/>
                  </a:lnTo>
                  <a:cubicBezTo>
                    <a:pt x="5100" y="2077"/>
                    <a:pt x="5072" y="2087"/>
                    <a:pt x="5051" y="2112"/>
                  </a:cubicBezTo>
                  <a:cubicBezTo>
                    <a:pt x="5037" y="2130"/>
                    <a:pt x="5030" y="2158"/>
                    <a:pt x="5030" y="2182"/>
                  </a:cubicBezTo>
                  <a:cubicBezTo>
                    <a:pt x="5036" y="2230"/>
                    <a:pt x="5074" y="2261"/>
                    <a:pt x="5123" y="2261"/>
                  </a:cubicBezTo>
                  <a:cubicBezTo>
                    <a:pt x="5128" y="2261"/>
                    <a:pt x="5134" y="2260"/>
                    <a:pt x="5139" y="2260"/>
                  </a:cubicBezTo>
                  <a:lnTo>
                    <a:pt x="8003" y="1908"/>
                  </a:lnTo>
                  <a:cubicBezTo>
                    <a:pt x="8566" y="1841"/>
                    <a:pt x="8973" y="1402"/>
                    <a:pt x="8917" y="931"/>
                  </a:cubicBezTo>
                  <a:lnTo>
                    <a:pt x="8892" y="738"/>
                  </a:lnTo>
                  <a:cubicBezTo>
                    <a:pt x="8841" y="310"/>
                    <a:pt x="8419" y="1"/>
                    <a:pt x="7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5"/>
            <p:cNvSpPr/>
            <p:nvPr/>
          </p:nvSpPr>
          <p:spPr>
            <a:xfrm>
              <a:off x="2665615" y="3989035"/>
              <a:ext cx="285665" cy="74982"/>
            </a:xfrm>
            <a:custGeom>
              <a:avLst/>
              <a:gdLst/>
              <a:ahLst/>
              <a:cxnLst/>
              <a:rect l="l" t="t" r="r" b="b"/>
              <a:pathLst>
                <a:path w="9094" h="2387" extrusionOk="0">
                  <a:moveTo>
                    <a:pt x="7977" y="111"/>
                  </a:moveTo>
                  <a:cubicBezTo>
                    <a:pt x="8449" y="111"/>
                    <a:pt x="8848" y="400"/>
                    <a:pt x="8896" y="801"/>
                  </a:cubicBezTo>
                  <a:lnTo>
                    <a:pt x="8921" y="991"/>
                  </a:lnTo>
                  <a:cubicBezTo>
                    <a:pt x="8974" y="1433"/>
                    <a:pt x="8587" y="1845"/>
                    <a:pt x="8056" y="1911"/>
                  </a:cubicBezTo>
                  <a:lnTo>
                    <a:pt x="5192" y="2263"/>
                  </a:lnTo>
                  <a:cubicBezTo>
                    <a:pt x="5190" y="2263"/>
                    <a:pt x="5189" y="2263"/>
                    <a:pt x="5187" y="2263"/>
                  </a:cubicBezTo>
                  <a:cubicBezTo>
                    <a:pt x="5155" y="2263"/>
                    <a:pt x="5136" y="2227"/>
                    <a:pt x="5153" y="2203"/>
                  </a:cubicBezTo>
                  <a:cubicBezTo>
                    <a:pt x="5164" y="2193"/>
                    <a:pt x="5178" y="2186"/>
                    <a:pt x="5195" y="2186"/>
                  </a:cubicBezTo>
                  <a:lnTo>
                    <a:pt x="8049" y="1834"/>
                  </a:lnTo>
                  <a:cubicBezTo>
                    <a:pt x="8527" y="1774"/>
                    <a:pt x="8879" y="1402"/>
                    <a:pt x="8829" y="1005"/>
                  </a:cubicBezTo>
                  <a:lnTo>
                    <a:pt x="8805" y="815"/>
                  </a:lnTo>
                  <a:cubicBezTo>
                    <a:pt x="8760" y="451"/>
                    <a:pt x="8402" y="188"/>
                    <a:pt x="7976" y="188"/>
                  </a:cubicBezTo>
                  <a:cubicBezTo>
                    <a:pt x="7933" y="188"/>
                    <a:pt x="7889" y="191"/>
                    <a:pt x="7845" y="196"/>
                  </a:cubicBezTo>
                  <a:lnTo>
                    <a:pt x="1020" y="1033"/>
                  </a:lnTo>
                  <a:cubicBezTo>
                    <a:pt x="559" y="1089"/>
                    <a:pt x="204" y="1507"/>
                    <a:pt x="254" y="1932"/>
                  </a:cubicBezTo>
                  <a:lnTo>
                    <a:pt x="289" y="2259"/>
                  </a:lnTo>
                  <a:cubicBezTo>
                    <a:pt x="277" y="2259"/>
                    <a:pt x="264" y="2258"/>
                    <a:pt x="250" y="2258"/>
                  </a:cubicBezTo>
                  <a:cubicBezTo>
                    <a:pt x="243" y="2258"/>
                    <a:pt x="236" y="2258"/>
                    <a:pt x="229" y="2259"/>
                  </a:cubicBezTo>
                  <a:lnTo>
                    <a:pt x="173" y="1855"/>
                  </a:lnTo>
                  <a:cubicBezTo>
                    <a:pt x="120" y="1416"/>
                    <a:pt x="489" y="1022"/>
                    <a:pt x="1013" y="955"/>
                  </a:cubicBezTo>
                  <a:lnTo>
                    <a:pt x="7838" y="119"/>
                  </a:lnTo>
                  <a:cubicBezTo>
                    <a:pt x="7885" y="113"/>
                    <a:pt x="7932" y="111"/>
                    <a:pt x="7977" y="111"/>
                  </a:cubicBezTo>
                  <a:close/>
                  <a:moveTo>
                    <a:pt x="7976" y="1"/>
                  </a:moveTo>
                  <a:cubicBezTo>
                    <a:pt x="7926" y="1"/>
                    <a:pt x="7875" y="4"/>
                    <a:pt x="7824" y="10"/>
                  </a:cubicBezTo>
                  <a:lnTo>
                    <a:pt x="999" y="846"/>
                  </a:lnTo>
                  <a:cubicBezTo>
                    <a:pt x="412" y="920"/>
                    <a:pt x="1" y="1370"/>
                    <a:pt x="64" y="1869"/>
                  </a:cubicBezTo>
                  <a:lnTo>
                    <a:pt x="127" y="2337"/>
                  </a:lnTo>
                  <a:cubicBezTo>
                    <a:pt x="131" y="2351"/>
                    <a:pt x="141" y="2365"/>
                    <a:pt x="155" y="2375"/>
                  </a:cubicBezTo>
                  <a:cubicBezTo>
                    <a:pt x="164" y="2380"/>
                    <a:pt x="174" y="2383"/>
                    <a:pt x="184" y="2383"/>
                  </a:cubicBezTo>
                  <a:cubicBezTo>
                    <a:pt x="190" y="2383"/>
                    <a:pt x="196" y="2382"/>
                    <a:pt x="201" y="2379"/>
                  </a:cubicBezTo>
                  <a:cubicBezTo>
                    <a:pt x="223" y="2371"/>
                    <a:pt x="238" y="2368"/>
                    <a:pt x="253" y="2368"/>
                  </a:cubicBezTo>
                  <a:cubicBezTo>
                    <a:pt x="274" y="2368"/>
                    <a:pt x="293" y="2374"/>
                    <a:pt x="327" y="2382"/>
                  </a:cubicBezTo>
                  <a:cubicBezTo>
                    <a:pt x="335" y="2385"/>
                    <a:pt x="342" y="2386"/>
                    <a:pt x="350" y="2386"/>
                  </a:cubicBezTo>
                  <a:cubicBezTo>
                    <a:pt x="363" y="2386"/>
                    <a:pt x="375" y="2382"/>
                    <a:pt x="384" y="2375"/>
                  </a:cubicBezTo>
                  <a:cubicBezTo>
                    <a:pt x="398" y="2361"/>
                    <a:pt x="412" y="2344"/>
                    <a:pt x="408" y="2326"/>
                  </a:cubicBezTo>
                  <a:lnTo>
                    <a:pt x="366" y="1918"/>
                  </a:lnTo>
                  <a:cubicBezTo>
                    <a:pt x="320" y="1560"/>
                    <a:pt x="640" y="1191"/>
                    <a:pt x="1034" y="1142"/>
                  </a:cubicBezTo>
                  <a:lnTo>
                    <a:pt x="7859" y="305"/>
                  </a:lnTo>
                  <a:cubicBezTo>
                    <a:pt x="7897" y="301"/>
                    <a:pt x="7934" y="299"/>
                    <a:pt x="7971" y="299"/>
                  </a:cubicBezTo>
                  <a:cubicBezTo>
                    <a:pt x="8343" y="299"/>
                    <a:pt x="8658" y="518"/>
                    <a:pt x="8696" y="825"/>
                  </a:cubicBezTo>
                  <a:lnTo>
                    <a:pt x="8721" y="1019"/>
                  </a:lnTo>
                  <a:cubicBezTo>
                    <a:pt x="8763" y="1356"/>
                    <a:pt x="8453" y="1672"/>
                    <a:pt x="8035" y="1725"/>
                  </a:cubicBezTo>
                  <a:lnTo>
                    <a:pt x="5181" y="2073"/>
                  </a:lnTo>
                  <a:cubicBezTo>
                    <a:pt x="5139" y="2077"/>
                    <a:pt x="5097" y="2098"/>
                    <a:pt x="5069" y="2133"/>
                  </a:cubicBezTo>
                  <a:cubicBezTo>
                    <a:pt x="5044" y="2164"/>
                    <a:pt x="5030" y="2203"/>
                    <a:pt x="5037" y="2245"/>
                  </a:cubicBezTo>
                  <a:cubicBezTo>
                    <a:pt x="5047" y="2320"/>
                    <a:pt x="5107" y="2373"/>
                    <a:pt x="5185" y="2373"/>
                  </a:cubicBezTo>
                  <a:cubicBezTo>
                    <a:pt x="5192" y="2373"/>
                    <a:pt x="5199" y="2373"/>
                    <a:pt x="5206" y="2372"/>
                  </a:cubicBezTo>
                  <a:lnTo>
                    <a:pt x="8070" y="2020"/>
                  </a:lnTo>
                  <a:cubicBezTo>
                    <a:pt x="8661" y="1947"/>
                    <a:pt x="9093" y="1483"/>
                    <a:pt x="9030" y="980"/>
                  </a:cubicBezTo>
                  <a:lnTo>
                    <a:pt x="9009" y="790"/>
                  </a:lnTo>
                  <a:cubicBezTo>
                    <a:pt x="8951" y="331"/>
                    <a:pt x="8503" y="1"/>
                    <a:pt x="79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5"/>
            <p:cNvSpPr/>
            <p:nvPr/>
          </p:nvSpPr>
          <p:spPr>
            <a:xfrm>
              <a:off x="2669479" y="3967863"/>
              <a:ext cx="339758" cy="125964"/>
            </a:xfrm>
            <a:custGeom>
              <a:avLst/>
              <a:gdLst/>
              <a:ahLst/>
              <a:cxnLst/>
              <a:rect l="l" t="t" r="r" b="b"/>
              <a:pathLst>
                <a:path w="10816" h="4010" extrusionOk="0">
                  <a:moveTo>
                    <a:pt x="9475" y="1"/>
                  </a:moveTo>
                  <a:cubicBezTo>
                    <a:pt x="9431" y="1"/>
                    <a:pt x="9387" y="4"/>
                    <a:pt x="9343" y="9"/>
                  </a:cubicBezTo>
                  <a:lnTo>
                    <a:pt x="4271" y="631"/>
                  </a:lnTo>
                  <a:cubicBezTo>
                    <a:pt x="4215" y="638"/>
                    <a:pt x="4190" y="687"/>
                    <a:pt x="4194" y="733"/>
                  </a:cubicBezTo>
                  <a:cubicBezTo>
                    <a:pt x="4201" y="775"/>
                    <a:pt x="4232" y="807"/>
                    <a:pt x="4278" y="807"/>
                  </a:cubicBezTo>
                  <a:lnTo>
                    <a:pt x="9364" y="185"/>
                  </a:lnTo>
                  <a:cubicBezTo>
                    <a:pt x="9402" y="180"/>
                    <a:pt x="9440" y="178"/>
                    <a:pt x="9478" y="178"/>
                  </a:cubicBezTo>
                  <a:cubicBezTo>
                    <a:pt x="9995" y="178"/>
                    <a:pt x="10452" y="614"/>
                    <a:pt x="10524" y="1201"/>
                  </a:cubicBezTo>
                  <a:lnTo>
                    <a:pt x="10559" y="1510"/>
                  </a:lnTo>
                  <a:cubicBezTo>
                    <a:pt x="10636" y="2139"/>
                    <a:pt x="10242" y="2708"/>
                    <a:pt x="9680" y="2775"/>
                  </a:cubicBezTo>
                  <a:lnTo>
                    <a:pt x="1132" y="3826"/>
                  </a:lnTo>
                  <a:cubicBezTo>
                    <a:pt x="1099" y="3830"/>
                    <a:pt x="1066" y="3832"/>
                    <a:pt x="1033" y="3832"/>
                  </a:cubicBezTo>
                  <a:cubicBezTo>
                    <a:pt x="584" y="3832"/>
                    <a:pt x="272" y="3448"/>
                    <a:pt x="190" y="2782"/>
                  </a:cubicBezTo>
                  <a:lnTo>
                    <a:pt x="162" y="2550"/>
                  </a:lnTo>
                  <a:cubicBezTo>
                    <a:pt x="162" y="2543"/>
                    <a:pt x="159" y="2536"/>
                    <a:pt x="152" y="2529"/>
                  </a:cubicBezTo>
                  <a:cubicBezTo>
                    <a:pt x="148" y="2527"/>
                    <a:pt x="144" y="2527"/>
                    <a:pt x="139" y="2527"/>
                  </a:cubicBezTo>
                  <a:cubicBezTo>
                    <a:pt x="135" y="2527"/>
                    <a:pt x="131" y="2527"/>
                    <a:pt x="127" y="2529"/>
                  </a:cubicBezTo>
                  <a:cubicBezTo>
                    <a:pt x="95" y="2540"/>
                    <a:pt x="64" y="2547"/>
                    <a:pt x="29" y="2547"/>
                  </a:cubicBezTo>
                  <a:cubicBezTo>
                    <a:pt x="18" y="2547"/>
                    <a:pt x="11" y="2550"/>
                    <a:pt x="8" y="2554"/>
                  </a:cubicBezTo>
                  <a:cubicBezTo>
                    <a:pt x="1" y="2561"/>
                    <a:pt x="1" y="2568"/>
                    <a:pt x="1" y="2578"/>
                  </a:cubicBezTo>
                  <a:lnTo>
                    <a:pt x="29" y="2800"/>
                  </a:lnTo>
                  <a:cubicBezTo>
                    <a:pt x="120" y="3558"/>
                    <a:pt x="501" y="4010"/>
                    <a:pt x="1031" y="4010"/>
                  </a:cubicBezTo>
                  <a:cubicBezTo>
                    <a:pt x="1071" y="4010"/>
                    <a:pt x="1112" y="4007"/>
                    <a:pt x="1153" y="4002"/>
                  </a:cubicBezTo>
                  <a:lnTo>
                    <a:pt x="9705" y="2954"/>
                  </a:lnTo>
                  <a:cubicBezTo>
                    <a:pt x="10355" y="2874"/>
                    <a:pt x="10815" y="2216"/>
                    <a:pt x="10724" y="1489"/>
                  </a:cubicBezTo>
                  <a:lnTo>
                    <a:pt x="10689" y="1183"/>
                  </a:lnTo>
                  <a:cubicBezTo>
                    <a:pt x="10604" y="505"/>
                    <a:pt x="10073" y="1"/>
                    <a:pt x="94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5"/>
            <p:cNvSpPr/>
            <p:nvPr/>
          </p:nvSpPr>
          <p:spPr>
            <a:xfrm>
              <a:off x="2667594" y="3966103"/>
              <a:ext cx="343401" cy="129514"/>
            </a:xfrm>
            <a:custGeom>
              <a:avLst/>
              <a:gdLst/>
              <a:ahLst/>
              <a:cxnLst/>
              <a:rect l="l" t="t" r="r" b="b"/>
              <a:pathLst>
                <a:path w="10932" h="4123" extrusionOk="0">
                  <a:moveTo>
                    <a:pt x="9531" y="111"/>
                  </a:moveTo>
                  <a:cubicBezTo>
                    <a:pt x="10105" y="111"/>
                    <a:pt x="10614" y="592"/>
                    <a:pt x="10693" y="1246"/>
                  </a:cubicBezTo>
                  <a:lnTo>
                    <a:pt x="10731" y="1552"/>
                  </a:lnTo>
                  <a:cubicBezTo>
                    <a:pt x="10816" y="2248"/>
                    <a:pt x="10380" y="2877"/>
                    <a:pt x="9758" y="2954"/>
                  </a:cubicBezTo>
                  <a:lnTo>
                    <a:pt x="1206" y="4005"/>
                  </a:lnTo>
                  <a:cubicBezTo>
                    <a:pt x="1169" y="4010"/>
                    <a:pt x="1133" y="4012"/>
                    <a:pt x="1097" y="4012"/>
                  </a:cubicBezTo>
                  <a:cubicBezTo>
                    <a:pt x="591" y="4012"/>
                    <a:pt x="230" y="3578"/>
                    <a:pt x="141" y="2852"/>
                  </a:cubicBezTo>
                  <a:lnTo>
                    <a:pt x="117" y="2655"/>
                  </a:lnTo>
                  <a:cubicBezTo>
                    <a:pt x="138" y="2655"/>
                    <a:pt x="155" y="2652"/>
                    <a:pt x="173" y="2648"/>
                  </a:cubicBezTo>
                  <a:lnTo>
                    <a:pt x="198" y="2845"/>
                  </a:lnTo>
                  <a:cubicBezTo>
                    <a:pt x="283" y="3541"/>
                    <a:pt x="610" y="3942"/>
                    <a:pt x="1084" y="3942"/>
                  </a:cubicBezTo>
                  <a:cubicBezTo>
                    <a:pt x="1121" y="3942"/>
                    <a:pt x="1158" y="3940"/>
                    <a:pt x="1196" y="3935"/>
                  </a:cubicBezTo>
                  <a:lnTo>
                    <a:pt x="9747" y="2887"/>
                  </a:lnTo>
                  <a:cubicBezTo>
                    <a:pt x="10341" y="2814"/>
                    <a:pt x="10756" y="2220"/>
                    <a:pt x="10675" y="1559"/>
                  </a:cubicBezTo>
                  <a:lnTo>
                    <a:pt x="10636" y="1250"/>
                  </a:lnTo>
                  <a:cubicBezTo>
                    <a:pt x="10561" y="635"/>
                    <a:pt x="10077" y="178"/>
                    <a:pt x="9532" y="178"/>
                  </a:cubicBezTo>
                  <a:cubicBezTo>
                    <a:pt x="9494" y="178"/>
                    <a:pt x="9455" y="180"/>
                    <a:pt x="9417" y="185"/>
                  </a:cubicBezTo>
                  <a:lnTo>
                    <a:pt x="4331" y="810"/>
                  </a:lnTo>
                  <a:cubicBezTo>
                    <a:pt x="4324" y="810"/>
                    <a:pt x="4310" y="800"/>
                    <a:pt x="4310" y="782"/>
                  </a:cubicBezTo>
                  <a:cubicBezTo>
                    <a:pt x="4310" y="772"/>
                    <a:pt x="4310" y="743"/>
                    <a:pt x="4338" y="740"/>
                  </a:cubicBezTo>
                  <a:lnTo>
                    <a:pt x="9410" y="118"/>
                  </a:lnTo>
                  <a:cubicBezTo>
                    <a:pt x="9450" y="113"/>
                    <a:pt x="9491" y="111"/>
                    <a:pt x="9531" y="111"/>
                  </a:cubicBezTo>
                  <a:close/>
                  <a:moveTo>
                    <a:pt x="9531" y="0"/>
                  </a:moveTo>
                  <a:cubicBezTo>
                    <a:pt x="9485" y="0"/>
                    <a:pt x="9439" y="3"/>
                    <a:pt x="9392" y="9"/>
                  </a:cubicBezTo>
                  <a:lnTo>
                    <a:pt x="4320" y="631"/>
                  </a:lnTo>
                  <a:cubicBezTo>
                    <a:pt x="4233" y="642"/>
                    <a:pt x="4190" y="722"/>
                    <a:pt x="4197" y="796"/>
                  </a:cubicBezTo>
                  <a:cubicBezTo>
                    <a:pt x="4208" y="866"/>
                    <a:pt x="4264" y="919"/>
                    <a:pt x="4334" y="919"/>
                  </a:cubicBezTo>
                  <a:lnTo>
                    <a:pt x="9431" y="297"/>
                  </a:lnTo>
                  <a:cubicBezTo>
                    <a:pt x="9467" y="293"/>
                    <a:pt x="9503" y="290"/>
                    <a:pt x="9538" y="290"/>
                  </a:cubicBezTo>
                  <a:cubicBezTo>
                    <a:pt x="10026" y="290"/>
                    <a:pt x="10459" y="707"/>
                    <a:pt x="10527" y="1264"/>
                  </a:cubicBezTo>
                  <a:lnTo>
                    <a:pt x="10566" y="1573"/>
                  </a:lnTo>
                  <a:cubicBezTo>
                    <a:pt x="10636" y="2170"/>
                    <a:pt x="10264" y="2712"/>
                    <a:pt x="9733" y="2778"/>
                  </a:cubicBezTo>
                  <a:lnTo>
                    <a:pt x="1182" y="3826"/>
                  </a:lnTo>
                  <a:cubicBezTo>
                    <a:pt x="1151" y="3830"/>
                    <a:pt x="1121" y="3831"/>
                    <a:pt x="1091" y="3831"/>
                  </a:cubicBezTo>
                  <a:cubicBezTo>
                    <a:pt x="676" y="3831"/>
                    <a:pt x="385" y="3465"/>
                    <a:pt x="307" y="2831"/>
                  </a:cubicBezTo>
                  <a:lnTo>
                    <a:pt x="279" y="2599"/>
                  </a:lnTo>
                  <a:cubicBezTo>
                    <a:pt x="275" y="2575"/>
                    <a:pt x="261" y="2554"/>
                    <a:pt x="236" y="2539"/>
                  </a:cubicBezTo>
                  <a:cubicBezTo>
                    <a:pt x="224" y="2531"/>
                    <a:pt x="209" y="2528"/>
                    <a:pt x="195" y="2528"/>
                  </a:cubicBezTo>
                  <a:cubicBezTo>
                    <a:pt x="185" y="2528"/>
                    <a:pt x="175" y="2530"/>
                    <a:pt x="166" y="2532"/>
                  </a:cubicBezTo>
                  <a:cubicBezTo>
                    <a:pt x="141" y="2543"/>
                    <a:pt x="117" y="2547"/>
                    <a:pt x="89" y="2547"/>
                  </a:cubicBezTo>
                  <a:cubicBezTo>
                    <a:pt x="64" y="2547"/>
                    <a:pt x="40" y="2557"/>
                    <a:pt x="25" y="2575"/>
                  </a:cubicBezTo>
                  <a:cubicBezTo>
                    <a:pt x="8" y="2592"/>
                    <a:pt x="1" y="2617"/>
                    <a:pt x="4" y="2641"/>
                  </a:cubicBezTo>
                  <a:lnTo>
                    <a:pt x="32" y="2863"/>
                  </a:lnTo>
                  <a:cubicBezTo>
                    <a:pt x="130" y="3653"/>
                    <a:pt x="529" y="4122"/>
                    <a:pt x="1090" y="4122"/>
                  </a:cubicBezTo>
                  <a:cubicBezTo>
                    <a:pt x="1133" y="4122"/>
                    <a:pt x="1176" y="4120"/>
                    <a:pt x="1220" y="4114"/>
                  </a:cubicBezTo>
                  <a:lnTo>
                    <a:pt x="9768" y="3067"/>
                  </a:lnTo>
                  <a:cubicBezTo>
                    <a:pt x="10454" y="2982"/>
                    <a:pt x="10932" y="2297"/>
                    <a:pt x="10837" y="1538"/>
                  </a:cubicBezTo>
                  <a:lnTo>
                    <a:pt x="10801" y="1232"/>
                  </a:lnTo>
                  <a:cubicBezTo>
                    <a:pt x="10713" y="525"/>
                    <a:pt x="10161" y="0"/>
                    <a:pt x="9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25"/>
          <p:cNvGrpSpPr/>
          <p:nvPr/>
        </p:nvGrpSpPr>
        <p:grpSpPr>
          <a:xfrm>
            <a:off x="-102308" y="284077"/>
            <a:ext cx="730246" cy="793885"/>
            <a:chOff x="1897202" y="4415836"/>
            <a:chExt cx="435786" cy="473763"/>
          </a:xfrm>
        </p:grpSpPr>
        <p:sp>
          <p:nvSpPr>
            <p:cNvPr id="1471" name="Google Shape;1471;p25"/>
            <p:cNvSpPr/>
            <p:nvPr/>
          </p:nvSpPr>
          <p:spPr>
            <a:xfrm>
              <a:off x="1970959" y="4423407"/>
              <a:ext cx="362029" cy="431953"/>
            </a:xfrm>
            <a:custGeom>
              <a:avLst/>
              <a:gdLst/>
              <a:ahLst/>
              <a:cxnLst/>
              <a:rect l="l" t="t" r="r" b="b"/>
              <a:pathLst>
                <a:path w="11525" h="13751" extrusionOk="0">
                  <a:moveTo>
                    <a:pt x="6615" y="0"/>
                  </a:moveTo>
                  <a:cubicBezTo>
                    <a:pt x="6488" y="0"/>
                    <a:pt x="6358" y="24"/>
                    <a:pt x="6232" y="72"/>
                  </a:cubicBezTo>
                  <a:lnTo>
                    <a:pt x="816" y="2181"/>
                  </a:lnTo>
                  <a:cubicBezTo>
                    <a:pt x="271" y="2395"/>
                    <a:pt x="0" y="3010"/>
                    <a:pt x="211" y="3559"/>
                  </a:cubicBezTo>
                  <a:lnTo>
                    <a:pt x="3916" y="13073"/>
                  </a:lnTo>
                  <a:cubicBezTo>
                    <a:pt x="4080" y="13494"/>
                    <a:pt x="4481" y="13751"/>
                    <a:pt x="4906" y="13751"/>
                  </a:cubicBezTo>
                  <a:cubicBezTo>
                    <a:pt x="5035" y="13751"/>
                    <a:pt x="5166" y="13727"/>
                    <a:pt x="5293" y="13677"/>
                  </a:cubicBezTo>
                  <a:lnTo>
                    <a:pt x="10706" y="11572"/>
                  </a:lnTo>
                  <a:cubicBezTo>
                    <a:pt x="11254" y="11358"/>
                    <a:pt x="11525" y="10743"/>
                    <a:pt x="11314" y="10194"/>
                  </a:cubicBezTo>
                  <a:lnTo>
                    <a:pt x="7609" y="680"/>
                  </a:lnTo>
                  <a:cubicBezTo>
                    <a:pt x="7444" y="258"/>
                    <a:pt x="7042" y="0"/>
                    <a:pt x="6615" y="0"/>
                  </a:cubicBezTo>
                  <a:close/>
                </a:path>
              </a:pathLst>
            </a:custGeom>
            <a:solidFill>
              <a:srgbClr val="21252B">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5"/>
            <p:cNvSpPr/>
            <p:nvPr/>
          </p:nvSpPr>
          <p:spPr>
            <a:xfrm>
              <a:off x="1902731" y="4492671"/>
              <a:ext cx="232421" cy="396928"/>
            </a:xfrm>
            <a:custGeom>
              <a:avLst/>
              <a:gdLst/>
              <a:ahLst/>
              <a:cxnLst/>
              <a:rect l="l" t="t" r="r" b="b"/>
              <a:pathLst>
                <a:path w="7399" h="12636" extrusionOk="0">
                  <a:moveTo>
                    <a:pt x="2924" y="0"/>
                  </a:moveTo>
                  <a:lnTo>
                    <a:pt x="0" y="1139"/>
                  </a:lnTo>
                  <a:lnTo>
                    <a:pt x="4474" y="12636"/>
                  </a:lnTo>
                  <a:lnTo>
                    <a:pt x="7399" y="11501"/>
                  </a:lnTo>
                  <a:lnTo>
                    <a:pt x="2924" y="0"/>
                  </a:lnTo>
                  <a:close/>
                </a:path>
              </a:pathLst>
            </a:custGeom>
            <a:solidFill>
              <a:srgbClr val="21252B">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5"/>
            <p:cNvSpPr/>
            <p:nvPr/>
          </p:nvSpPr>
          <p:spPr>
            <a:xfrm>
              <a:off x="1946645" y="4415836"/>
              <a:ext cx="362186" cy="431985"/>
            </a:xfrm>
            <a:custGeom>
              <a:avLst/>
              <a:gdLst/>
              <a:ahLst/>
              <a:cxnLst/>
              <a:rect l="l" t="t" r="r" b="b"/>
              <a:pathLst>
                <a:path w="11530" h="13752" extrusionOk="0">
                  <a:moveTo>
                    <a:pt x="6622" y="1"/>
                  </a:moveTo>
                  <a:cubicBezTo>
                    <a:pt x="6493" y="1"/>
                    <a:pt x="6363" y="24"/>
                    <a:pt x="6236" y="74"/>
                  </a:cubicBezTo>
                  <a:lnTo>
                    <a:pt x="820" y="2183"/>
                  </a:lnTo>
                  <a:cubicBezTo>
                    <a:pt x="275" y="2394"/>
                    <a:pt x="1" y="3012"/>
                    <a:pt x="215" y="3557"/>
                  </a:cubicBezTo>
                  <a:lnTo>
                    <a:pt x="3920" y="13071"/>
                  </a:lnTo>
                  <a:cubicBezTo>
                    <a:pt x="4082" y="13493"/>
                    <a:pt x="4486" y="13751"/>
                    <a:pt x="4914" y="13751"/>
                  </a:cubicBezTo>
                  <a:cubicBezTo>
                    <a:pt x="5041" y="13751"/>
                    <a:pt x="5171" y="13728"/>
                    <a:pt x="5298" y="13679"/>
                  </a:cubicBezTo>
                  <a:lnTo>
                    <a:pt x="10710" y="11571"/>
                  </a:lnTo>
                  <a:cubicBezTo>
                    <a:pt x="11258" y="11356"/>
                    <a:pt x="11529" y="10741"/>
                    <a:pt x="11315" y="10193"/>
                  </a:cubicBezTo>
                  <a:lnTo>
                    <a:pt x="7610" y="679"/>
                  </a:lnTo>
                  <a:cubicBezTo>
                    <a:pt x="7448" y="258"/>
                    <a:pt x="7046" y="1"/>
                    <a:pt x="6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5"/>
            <p:cNvSpPr/>
            <p:nvPr/>
          </p:nvSpPr>
          <p:spPr>
            <a:xfrm>
              <a:off x="1897202" y="4485038"/>
              <a:ext cx="213982" cy="389766"/>
            </a:xfrm>
            <a:custGeom>
              <a:avLst/>
              <a:gdLst/>
              <a:ahLst/>
              <a:cxnLst/>
              <a:rect l="l" t="t" r="r" b="b"/>
              <a:pathLst>
                <a:path w="6812" h="12408" extrusionOk="0">
                  <a:moveTo>
                    <a:pt x="2338" y="1"/>
                  </a:moveTo>
                  <a:lnTo>
                    <a:pt x="0" y="908"/>
                  </a:lnTo>
                  <a:lnTo>
                    <a:pt x="4475" y="12408"/>
                  </a:lnTo>
                  <a:lnTo>
                    <a:pt x="6812" y="11498"/>
                  </a:lnTo>
                  <a:lnTo>
                    <a:pt x="23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5"/>
            <p:cNvSpPr/>
            <p:nvPr/>
          </p:nvSpPr>
          <p:spPr>
            <a:xfrm>
              <a:off x="2026716" y="4480200"/>
              <a:ext cx="173146" cy="139471"/>
            </a:xfrm>
            <a:custGeom>
              <a:avLst/>
              <a:gdLst/>
              <a:ahLst/>
              <a:cxnLst/>
              <a:rect l="l" t="t" r="r" b="b"/>
              <a:pathLst>
                <a:path w="5512" h="4440" extrusionOk="0">
                  <a:moveTo>
                    <a:pt x="4460" y="0"/>
                  </a:moveTo>
                  <a:lnTo>
                    <a:pt x="0" y="1737"/>
                  </a:lnTo>
                  <a:lnTo>
                    <a:pt x="1055" y="4439"/>
                  </a:lnTo>
                  <a:lnTo>
                    <a:pt x="5511" y="2703"/>
                  </a:lnTo>
                  <a:lnTo>
                    <a:pt x="44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5"/>
            <p:cNvSpPr/>
            <p:nvPr/>
          </p:nvSpPr>
          <p:spPr>
            <a:xfrm>
              <a:off x="2047134" y="4500524"/>
              <a:ext cx="115724" cy="53998"/>
            </a:xfrm>
            <a:custGeom>
              <a:avLst/>
              <a:gdLst/>
              <a:ahLst/>
              <a:cxnLst/>
              <a:rect l="l" t="t" r="r" b="b"/>
              <a:pathLst>
                <a:path w="3684" h="1719" extrusionOk="0">
                  <a:moveTo>
                    <a:pt x="3554" y="0"/>
                  </a:moveTo>
                  <a:lnTo>
                    <a:pt x="0" y="1385"/>
                  </a:lnTo>
                  <a:lnTo>
                    <a:pt x="130" y="1719"/>
                  </a:lnTo>
                  <a:lnTo>
                    <a:pt x="3684" y="337"/>
                  </a:lnTo>
                  <a:lnTo>
                    <a:pt x="3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5"/>
            <p:cNvSpPr/>
            <p:nvPr/>
          </p:nvSpPr>
          <p:spPr>
            <a:xfrm>
              <a:off x="2055396" y="4522921"/>
              <a:ext cx="115755" cy="54029"/>
            </a:xfrm>
            <a:custGeom>
              <a:avLst/>
              <a:gdLst/>
              <a:ahLst/>
              <a:cxnLst/>
              <a:rect l="l" t="t" r="r" b="b"/>
              <a:pathLst>
                <a:path w="3685" h="1720" extrusionOk="0">
                  <a:moveTo>
                    <a:pt x="3551" y="1"/>
                  </a:moveTo>
                  <a:lnTo>
                    <a:pt x="1" y="1385"/>
                  </a:lnTo>
                  <a:lnTo>
                    <a:pt x="131" y="1719"/>
                  </a:lnTo>
                  <a:lnTo>
                    <a:pt x="3684" y="338"/>
                  </a:lnTo>
                  <a:lnTo>
                    <a:pt x="35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5"/>
            <p:cNvSpPr/>
            <p:nvPr/>
          </p:nvSpPr>
          <p:spPr>
            <a:xfrm>
              <a:off x="2064568" y="4545319"/>
              <a:ext cx="115755" cy="54029"/>
            </a:xfrm>
            <a:custGeom>
              <a:avLst/>
              <a:gdLst/>
              <a:ahLst/>
              <a:cxnLst/>
              <a:rect l="l" t="t" r="r" b="b"/>
              <a:pathLst>
                <a:path w="3685" h="1720" extrusionOk="0">
                  <a:moveTo>
                    <a:pt x="3554" y="1"/>
                  </a:moveTo>
                  <a:lnTo>
                    <a:pt x="1" y="1382"/>
                  </a:lnTo>
                  <a:lnTo>
                    <a:pt x="131" y="1720"/>
                  </a:lnTo>
                  <a:lnTo>
                    <a:pt x="3684" y="338"/>
                  </a:lnTo>
                  <a:lnTo>
                    <a:pt x="35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25"/>
          <p:cNvGrpSpPr/>
          <p:nvPr/>
        </p:nvGrpSpPr>
        <p:grpSpPr>
          <a:xfrm rot="5400000">
            <a:off x="7619334" y="8734"/>
            <a:ext cx="225985" cy="540514"/>
            <a:chOff x="5273600" y="602550"/>
            <a:chExt cx="155050" cy="370850"/>
          </a:xfrm>
        </p:grpSpPr>
        <p:sp>
          <p:nvSpPr>
            <p:cNvPr id="1480" name="Google Shape;1480;p25"/>
            <p:cNvSpPr/>
            <p:nvPr/>
          </p:nvSpPr>
          <p:spPr>
            <a:xfrm>
              <a:off x="5273600" y="950500"/>
              <a:ext cx="22900" cy="22900"/>
            </a:xfrm>
            <a:custGeom>
              <a:avLst/>
              <a:gdLst/>
              <a:ahLst/>
              <a:cxnLst/>
              <a:rect l="l" t="t" r="r" b="b"/>
              <a:pathLst>
                <a:path w="916" h="916" extrusionOk="0">
                  <a:moveTo>
                    <a:pt x="458" y="1"/>
                  </a:moveTo>
                  <a:cubicBezTo>
                    <a:pt x="204" y="1"/>
                    <a:pt x="0" y="204"/>
                    <a:pt x="0" y="458"/>
                  </a:cubicBezTo>
                  <a:cubicBezTo>
                    <a:pt x="0" y="713"/>
                    <a:pt x="204" y="916"/>
                    <a:pt x="458" y="916"/>
                  </a:cubicBezTo>
                  <a:cubicBezTo>
                    <a:pt x="712" y="916"/>
                    <a:pt x="915" y="713"/>
                    <a:pt x="915" y="458"/>
                  </a:cubicBezTo>
                  <a:cubicBezTo>
                    <a:pt x="915" y="204"/>
                    <a:pt x="712"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5"/>
            <p:cNvSpPr/>
            <p:nvPr/>
          </p:nvSpPr>
          <p:spPr>
            <a:xfrm>
              <a:off x="5273600" y="880825"/>
              <a:ext cx="22900" cy="22900"/>
            </a:xfrm>
            <a:custGeom>
              <a:avLst/>
              <a:gdLst/>
              <a:ahLst/>
              <a:cxnLst/>
              <a:rect l="l" t="t" r="r" b="b"/>
              <a:pathLst>
                <a:path w="916" h="916" extrusionOk="0">
                  <a:moveTo>
                    <a:pt x="458" y="1"/>
                  </a:moveTo>
                  <a:cubicBezTo>
                    <a:pt x="204" y="1"/>
                    <a:pt x="0" y="213"/>
                    <a:pt x="0" y="458"/>
                  </a:cubicBezTo>
                  <a:cubicBezTo>
                    <a:pt x="0" y="712"/>
                    <a:pt x="204" y="916"/>
                    <a:pt x="458" y="916"/>
                  </a:cubicBezTo>
                  <a:cubicBezTo>
                    <a:pt x="712" y="916"/>
                    <a:pt x="915" y="712"/>
                    <a:pt x="915" y="458"/>
                  </a:cubicBezTo>
                  <a:cubicBezTo>
                    <a:pt x="915" y="213"/>
                    <a:pt x="712"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5"/>
            <p:cNvSpPr/>
            <p:nvPr/>
          </p:nvSpPr>
          <p:spPr>
            <a:xfrm>
              <a:off x="5273600" y="811375"/>
              <a:ext cx="22900" cy="22900"/>
            </a:xfrm>
            <a:custGeom>
              <a:avLst/>
              <a:gdLst/>
              <a:ahLst/>
              <a:cxnLst/>
              <a:rect l="l" t="t" r="r" b="b"/>
              <a:pathLst>
                <a:path w="916" h="916" extrusionOk="0">
                  <a:moveTo>
                    <a:pt x="458" y="0"/>
                  </a:moveTo>
                  <a:cubicBezTo>
                    <a:pt x="204" y="0"/>
                    <a:pt x="0" y="204"/>
                    <a:pt x="0" y="458"/>
                  </a:cubicBezTo>
                  <a:cubicBezTo>
                    <a:pt x="0" y="703"/>
                    <a:pt x="204" y="915"/>
                    <a:pt x="458" y="915"/>
                  </a:cubicBezTo>
                  <a:cubicBezTo>
                    <a:pt x="712" y="915"/>
                    <a:pt x="915" y="703"/>
                    <a:pt x="915" y="458"/>
                  </a:cubicBezTo>
                  <a:cubicBezTo>
                    <a:pt x="915" y="204"/>
                    <a:pt x="712" y="0"/>
                    <a:pt x="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5273600" y="741700"/>
              <a:ext cx="22900" cy="22900"/>
            </a:xfrm>
            <a:custGeom>
              <a:avLst/>
              <a:gdLst/>
              <a:ahLst/>
              <a:cxnLst/>
              <a:rect l="l" t="t" r="r" b="b"/>
              <a:pathLst>
                <a:path w="916" h="916" extrusionOk="0">
                  <a:moveTo>
                    <a:pt x="458" y="0"/>
                  </a:moveTo>
                  <a:cubicBezTo>
                    <a:pt x="204" y="0"/>
                    <a:pt x="0" y="204"/>
                    <a:pt x="0" y="458"/>
                  </a:cubicBezTo>
                  <a:cubicBezTo>
                    <a:pt x="0" y="712"/>
                    <a:pt x="204" y="915"/>
                    <a:pt x="458" y="915"/>
                  </a:cubicBezTo>
                  <a:cubicBezTo>
                    <a:pt x="712" y="915"/>
                    <a:pt x="915" y="712"/>
                    <a:pt x="915" y="458"/>
                  </a:cubicBezTo>
                  <a:cubicBezTo>
                    <a:pt x="915" y="204"/>
                    <a:pt x="712" y="0"/>
                    <a:pt x="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5273600" y="672025"/>
              <a:ext cx="22900" cy="22900"/>
            </a:xfrm>
            <a:custGeom>
              <a:avLst/>
              <a:gdLst/>
              <a:ahLst/>
              <a:cxnLst/>
              <a:rect l="l" t="t" r="r" b="b"/>
              <a:pathLst>
                <a:path w="916" h="916" extrusionOk="0">
                  <a:moveTo>
                    <a:pt x="458" y="0"/>
                  </a:moveTo>
                  <a:cubicBezTo>
                    <a:pt x="204" y="0"/>
                    <a:pt x="0" y="212"/>
                    <a:pt x="0" y="458"/>
                  </a:cubicBezTo>
                  <a:cubicBezTo>
                    <a:pt x="0" y="712"/>
                    <a:pt x="204" y="915"/>
                    <a:pt x="458" y="915"/>
                  </a:cubicBezTo>
                  <a:cubicBezTo>
                    <a:pt x="712" y="915"/>
                    <a:pt x="915" y="712"/>
                    <a:pt x="915" y="458"/>
                  </a:cubicBezTo>
                  <a:cubicBezTo>
                    <a:pt x="915" y="212"/>
                    <a:pt x="712" y="0"/>
                    <a:pt x="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5273600" y="602550"/>
              <a:ext cx="22900" cy="22900"/>
            </a:xfrm>
            <a:custGeom>
              <a:avLst/>
              <a:gdLst/>
              <a:ahLst/>
              <a:cxnLst/>
              <a:rect l="l" t="t" r="r" b="b"/>
              <a:pathLst>
                <a:path w="916" h="916" extrusionOk="0">
                  <a:moveTo>
                    <a:pt x="458" y="1"/>
                  </a:moveTo>
                  <a:cubicBezTo>
                    <a:pt x="204" y="1"/>
                    <a:pt x="0" y="204"/>
                    <a:pt x="0" y="458"/>
                  </a:cubicBezTo>
                  <a:cubicBezTo>
                    <a:pt x="0" y="704"/>
                    <a:pt x="204" y="916"/>
                    <a:pt x="458" y="916"/>
                  </a:cubicBezTo>
                  <a:cubicBezTo>
                    <a:pt x="712" y="916"/>
                    <a:pt x="915" y="704"/>
                    <a:pt x="915" y="458"/>
                  </a:cubicBezTo>
                  <a:cubicBezTo>
                    <a:pt x="915" y="204"/>
                    <a:pt x="712"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5"/>
            <p:cNvSpPr/>
            <p:nvPr/>
          </p:nvSpPr>
          <p:spPr>
            <a:xfrm>
              <a:off x="5339675" y="950500"/>
              <a:ext cx="22900" cy="22900"/>
            </a:xfrm>
            <a:custGeom>
              <a:avLst/>
              <a:gdLst/>
              <a:ahLst/>
              <a:cxnLst/>
              <a:rect l="l" t="t" r="r" b="b"/>
              <a:pathLst>
                <a:path w="916" h="916" extrusionOk="0">
                  <a:moveTo>
                    <a:pt x="458" y="1"/>
                  </a:moveTo>
                  <a:cubicBezTo>
                    <a:pt x="204" y="1"/>
                    <a:pt x="0" y="204"/>
                    <a:pt x="0" y="458"/>
                  </a:cubicBezTo>
                  <a:cubicBezTo>
                    <a:pt x="0" y="713"/>
                    <a:pt x="204" y="916"/>
                    <a:pt x="458" y="916"/>
                  </a:cubicBezTo>
                  <a:cubicBezTo>
                    <a:pt x="712" y="916"/>
                    <a:pt x="915" y="713"/>
                    <a:pt x="915" y="458"/>
                  </a:cubicBezTo>
                  <a:cubicBezTo>
                    <a:pt x="915" y="204"/>
                    <a:pt x="712"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5"/>
            <p:cNvSpPr/>
            <p:nvPr/>
          </p:nvSpPr>
          <p:spPr>
            <a:xfrm>
              <a:off x="5339675" y="880825"/>
              <a:ext cx="22900" cy="22900"/>
            </a:xfrm>
            <a:custGeom>
              <a:avLst/>
              <a:gdLst/>
              <a:ahLst/>
              <a:cxnLst/>
              <a:rect l="l" t="t" r="r" b="b"/>
              <a:pathLst>
                <a:path w="916" h="916" extrusionOk="0">
                  <a:moveTo>
                    <a:pt x="458" y="1"/>
                  </a:moveTo>
                  <a:cubicBezTo>
                    <a:pt x="204" y="1"/>
                    <a:pt x="0" y="213"/>
                    <a:pt x="0" y="458"/>
                  </a:cubicBezTo>
                  <a:cubicBezTo>
                    <a:pt x="0" y="712"/>
                    <a:pt x="204" y="916"/>
                    <a:pt x="458" y="916"/>
                  </a:cubicBezTo>
                  <a:cubicBezTo>
                    <a:pt x="712" y="916"/>
                    <a:pt x="915" y="712"/>
                    <a:pt x="915" y="458"/>
                  </a:cubicBezTo>
                  <a:cubicBezTo>
                    <a:pt x="915" y="213"/>
                    <a:pt x="712"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5"/>
            <p:cNvSpPr/>
            <p:nvPr/>
          </p:nvSpPr>
          <p:spPr>
            <a:xfrm>
              <a:off x="5339675" y="811375"/>
              <a:ext cx="22900" cy="22900"/>
            </a:xfrm>
            <a:custGeom>
              <a:avLst/>
              <a:gdLst/>
              <a:ahLst/>
              <a:cxnLst/>
              <a:rect l="l" t="t" r="r" b="b"/>
              <a:pathLst>
                <a:path w="916" h="916" extrusionOk="0">
                  <a:moveTo>
                    <a:pt x="458" y="0"/>
                  </a:moveTo>
                  <a:cubicBezTo>
                    <a:pt x="204" y="0"/>
                    <a:pt x="0" y="204"/>
                    <a:pt x="0" y="458"/>
                  </a:cubicBezTo>
                  <a:cubicBezTo>
                    <a:pt x="0" y="703"/>
                    <a:pt x="204" y="915"/>
                    <a:pt x="458" y="915"/>
                  </a:cubicBezTo>
                  <a:cubicBezTo>
                    <a:pt x="712" y="915"/>
                    <a:pt x="915" y="703"/>
                    <a:pt x="915" y="458"/>
                  </a:cubicBezTo>
                  <a:cubicBezTo>
                    <a:pt x="915" y="204"/>
                    <a:pt x="712" y="0"/>
                    <a:pt x="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5"/>
            <p:cNvSpPr/>
            <p:nvPr/>
          </p:nvSpPr>
          <p:spPr>
            <a:xfrm>
              <a:off x="5339675" y="741700"/>
              <a:ext cx="22900" cy="22900"/>
            </a:xfrm>
            <a:custGeom>
              <a:avLst/>
              <a:gdLst/>
              <a:ahLst/>
              <a:cxnLst/>
              <a:rect l="l" t="t" r="r" b="b"/>
              <a:pathLst>
                <a:path w="916" h="916" extrusionOk="0">
                  <a:moveTo>
                    <a:pt x="458" y="0"/>
                  </a:moveTo>
                  <a:cubicBezTo>
                    <a:pt x="204" y="0"/>
                    <a:pt x="0" y="204"/>
                    <a:pt x="0" y="458"/>
                  </a:cubicBezTo>
                  <a:cubicBezTo>
                    <a:pt x="0" y="712"/>
                    <a:pt x="204" y="915"/>
                    <a:pt x="458" y="915"/>
                  </a:cubicBezTo>
                  <a:cubicBezTo>
                    <a:pt x="712" y="915"/>
                    <a:pt x="915" y="712"/>
                    <a:pt x="915" y="458"/>
                  </a:cubicBezTo>
                  <a:cubicBezTo>
                    <a:pt x="915" y="204"/>
                    <a:pt x="712" y="0"/>
                    <a:pt x="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5"/>
            <p:cNvSpPr/>
            <p:nvPr/>
          </p:nvSpPr>
          <p:spPr>
            <a:xfrm>
              <a:off x="5339675" y="672025"/>
              <a:ext cx="22900" cy="22900"/>
            </a:xfrm>
            <a:custGeom>
              <a:avLst/>
              <a:gdLst/>
              <a:ahLst/>
              <a:cxnLst/>
              <a:rect l="l" t="t" r="r" b="b"/>
              <a:pathLst>
                <a:path w="916" h="916" extrusionOk="0">
                  <a:moveTo>
                    <a:pt x="458" y="0"/>
                  </a:moveTo>
                  <a:cubicBezTo>
                    <a:pt x="204" y="0"/>
                    <a:pt x="0" y="212"/>
                    <a:pt x="0" y="458"/>
                  </a:cubicBezTo>
                  <a:cubicBezTo>
                    <a:pt x="0" y="712"/>
                    <a:pt x="204" y="915"/>
                    <a:pt x="458" y="915"/>
                  </a:cubicBezTo>
                  <a:cubicBezTo>
                    <a:pt x="712" y="915"/>
                    <a:pt x="915" y="712"/>
                    <a:pt x="915" y="458"/>
                  </a:cubicBezTo>
                  <a:cubicBezTo>
                    <a:pt x="915" y="212"/>
                    <a:pt x="712" y="0"/>
                    <a:pt x="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5339675" y="602550"/>
              <a:ext cx="22900" cy="22900"/>
            </a:xfrm>
            <a:custGeom>
              <a:avLst/>
              <a:gdLst/>
              <a:ahLst/>
              <a:cxnLst/>
              <a:rect l="l" t="t" r="r" b="b"/>
              <a:pathLst>
                <a:path w="916" h="916" extrusionOk="0">
                  <a:moveTo>
                    <a:pt x="458" y="1"/>
                  </a:moveTo>
                  <a:cubicBezTo>
                    <a:pt x="204" y="1"/>
                    <a:pt x="0" y="204"/>
                    <a:pt x="0" y="458"/>
                  </a:cubicBezTo>
                  <a:cubicBezTo>
                    <a:pt x="0" y="712"/>
                    <a:pt x="204" y="916"/>
                    <a:pt x="458" y="916"/>
                  </a:cubicBezTo>
                  <a:cubicBezTo>
                    <a:pt x="712" y="916"/>
                    <a:pt x="915" y="712"/>
                    <a:pt x="915" y="458"/>
                  </a:cubicBezTo>
                  <a:cubicBezTo>
                    <a:pt x="915" y="204"/>
                    <a:pt x="712"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5405750" y="950500"/>
              <a:ext cx="22900" cy="22900"/>
            </a:xfrm>
            <a:custGeom>
              <a:avLst/>
              <a:gdLst/>
              <a:ahLst/>
              <a:cxnLst/>
              <a:rect l="l" t="t" r="r" b="b"/>
              <a:pathLst>
                <a:path w="916" h="916" extrusionOk="0">
                  <a:moveTo>
                    <a:pt x="458" y="1"/>
                  </a:moveTo>
                  <a:cubicBezTo>
                    <a:pt x="204" y="1"/>
                    <a:pt x="0" y="204"/>
                    <a:pt x="0" y="458"/>
                  </a:cubicBezTo>
                  <a:cubicBezTo>
                    <a:pt x="0" y="713"/>
                    <a:pt x="204" y="916"/>
                    <a:pt x="458" y="916"/>
                  </a:cubicBezTo>
                  <a:cubicBezTo>
                    <a:pt x="712" y="916"/>
                    <a:pt x="915" y="713"/>
                    <a:pt x="915" y="458"/>
                  </a:cubicBezTo>
                  <a:cubicBezTo>
                    <a:pt x="915" y="204"/>
                    <a:pt x="712"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5405750" y="880825"/>
              <a:ext cx="22900" cy="22900"/>
            </a:xfrm>
            <a:custGeom>
              <a:avLst/>
              <a:gdLst/>
              <a:ahLst/>
              <a:cxnLst/>
              <a:rect l="l" t="t" r="r" b="b"/>
              <a:pathLst>
                <a:path w="916" h="916" extrusionOk="0">
                  <a:moveTo>
                    <a:pt x="458" y="1"/>
                  </a:moveTo>
                  <a:cubicBezTo>
                    <a:pt x="204" y="1"/>
                    <a:pt x="0" y="213"/>
                    <a:pt x="0" y="458"/>
                  </a:cubicBezTo>
                  <a:cubicBezTo>
                    <a:pt x="0" y="712"/>
                    <a:pt x="204" y="916"/>
                    <a:pt x="458" y="916"/>
                  </a:cubicBezTo>
                  <a:cubicBezTo>
                    <a:pt x="712" y="916"/>
                    <a:pt x="915" y="712"/>
                    <a:pt x="915" y="458"/>
                  </a:cubicBezTo>
                  <a:cubicBezTo>
                    <a:pt x="915" y="213"/>
                    <a:pt x="712"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5405750" y="811375"/>
              <a:ext cx="22900" cy="22900"/>
            </a:xfrm>
            <a:custGeom>
              <a:avLst/>
              <a:gdLst/>
              <a:ahLst/>
              <a:cxnLst/>
              <a:rect l="l" t="t" r="r" b="b"/>
              <a:pathLst>
                <a:path w="916" h="916" extrusionOk="0">
                  <a:moveTo>
                    <a:pt x="458" y="0"/>
                  </a:moveTo>
                  <a:cubicBezTo>
                    <a:pt x="204" y="0"/>
                    <a:pt x="0" y="204"/>
                    <a:pt x="0" y="458"/>
                  </a:cubicBezTo>
                  <a:cubicBezTo>
                    <a:pt x="0" y="703"/>
                    <a:pt x="204" y="915"/>
                    <a:pt x="458" y="915"/>
                  </a:cubicBezTo>
                  <a:cubicBezTo>
                    <a:pt x="712" y="915"/>
                    <a:pt x="915" y="703"/>
                    <a:pt x="915" y="458"/>
                  </a:cubicBezTo>
                  <a:cubicBezTo>
                    <a:pt x="915" y="204"/>
                    <a:pt x="712" y="0"/>
                    <a:pt x="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5405750" y="741700"/>
              <a:ext cx="22900" cy="22900"/>
            </a:xfrm>
            <a:custGeom>
              <a:avLst/>
              <a:gdLst/>
              <a:ahLst/>
              <a:cxnLst/>
              <a:rect l="l" t="t" r="r" b="b"/>
              <a:pathLst>
                <a:path w="916" h="916" extrusionOk="0">
                  <a:moveTo>
                    <a:pt x="458" y="0"/>
                  </a:moveTo>
                  <a:cubicBezTo>
                    <a:pt x="204" y="0"/>
                    <a:pt x="0" y="204"/>
                    <a:pt x="0" y="458"/>
                  </a:cubicBezTo>
                  <a:cubicBezTo>
                    <a:pt x="0" y="712"/>
                    <a:pt x="204" y="915"/>
                    <a:pt x="458" y="915"/>
                  </a:cubicBezTo>
                  <a:cubicBezTo>
                    <a:pt x="712" y="915"/>
                    <a:pt x="915" y="712"/>
                    <a:pt x="915" y="458"/>
                  </a:cubicBezTo>
                  <a:cubicBezTo>
                    <a:pt x="915" y="204"/>
                    <a:pt x="712" y="0"/>
                    <a:pt x="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5405750" y="672025"/>
              <a:ext cx="22900" cy="22900"/>
            </a:xfrm>
            <a:custGeom>
              <a:avLst/>
              <a:gdLst/>
              <a:ahLst/>
              <a:cxnLst/>
              <a:rect l="l" t="t" r="r" b="b"/>
              <a:pathLst>
                <a:path w="916" h="916" extrusionOk="0">
                  <a:moveTo>
                    <a:pt x="458" y="0"/>
                  </a:moveTo>
                  <a:cubicBezTo>
                    <a:pt x="204" y="0"/>
                    <a:pt x="0" y="212"/>
                    <a:pt x="0" y="458"/>
                  </a:cubicBezTo>
                  <a:cubicBezTo>
                    <a:pt x="0" y="712"/>
                    <a:pt x="204" y="915"/>
                    <a:pt x="458" y="915"/>
                  </a:cubicBezTo>
                  <a:cubicBezTo>
                    <a:pt x="712" y="915"/>
                    <a:pt x="915" y="712"/>
                    <a:pt x="915" y="458"/>
                  </a:cubicBezTo>
                  <a:cubicBezTo>
                    <a:pt x="915" y="212"/>
                    <a:pt x="712" y="0"/>
                    <a:pt x="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5405750" y="602550"/>
              <a:ext cx="22900" cy="22900"/>
            </a:xfrm>
            <a:custGeom>
              <a:avLst/>
              <a:gdLst/>
              <a:ahLst/>
              <a:cxnLst/>
              <a:rect l="l" t="t" r="r" b="b"/>
              <a:pathLst>
                <a:path w="916" h="916" extrusionOk="0">
                  <a:moveTo>
                    <a:pt x="458" y="1"/>
                  </a:moveTo>
                  <a:cubicBezTo>
                    <a:pt x="204" y="1"/>
                    <a:pt x="0" y="204"/>
                    <a:pt x="0" y="458"/>
                  </a:cubicBezTo>
                  <a:cubicBezTo>
                    <a:pt x="0" y="704"/>
                    <a:pt x="204" y="916"/>
                    <a:pt x="458" y="916"/>
                  </a:cubicBezTo>
                  <a:cubicBezTo>
                    <a:pt x="712" y="916"/>
                    <a:pt x="915" y="704"/>
                    <a:pt x="915" y="458"/>
                  </a:cubicBezTo>
                  <a:cubicBezTo>
                    <a:pt x="915" y="204"/>
                    <a:pt x="712"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25"/>
          <p:cNvGrpSpPr/>
          <p:nvPr/>
        </p:nvGrpSpPr>
        <p:grpSpPr>
          <a:xfrm rot="-1305590">
            <a:off x="8537479" y="107819"/>
            <a:ext cx="782804" cy="1046725"/>
            <a:chOff x="4015316" y="3825375"/>
            <a:chExt cx="413389" cy="552734"/>
          </a:xfrm>
        </p:grpSpPr>
        <p:sp>
          <p:nvSpPr>
            <p:cNvPr id="1499" name="Google Shape;1499;p25"/>
            <p:cNvSpPr/>
            <p:nvPr/>
          </p:nvSpPr>
          <p:spPr>
            <a:xfrm>
              <a:off x="4015316" y="3825375"/>
              <a:ext cx="413389" cy="552734"/>
            </a:xfrm>
            <a:custGeom>
              <a:avLst/>
              <a:gdLst/>
              <a:ahLst/>
              <a:cxnLst/>
              <a:rect l="l" t="t" r="r" b="b"/>
              <a:pathLst>
                <a:path w="13160" h="17596" extrusionOk="0">
                  <a:moveTo>
                    <a:pt x="5115" y="6341"/>
                  </a:moveTo>
                  <a:lnTo>
                    <a:pt x="9958" y="9694"/>
                  </a:lnTo>
                  <a:lnTo>
                    <a:pt x="7796" y="12819"/>
                  </a:lnTo>
                  <a:lnTo>
                    <a:pt x="5115" y="6341"/>
                  </a:lnTo>
                  <a:close/>
                  <a:moveTo>
                    <a:pt x="1" y="1"/>
                  </a:moveTo>
                  <a:lnTo>
                    <a:pt x="7287" y="17595"/>
                  </a:lnTo>
                  <a:lnTo>
                    <a:pt x="13160" y="911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4220879" y="3978386"/>
              <a:ext cx="17717" cy="22805"/>
            </a:xfrm>
            <a:custGeom>
              <a:avLst/>
              <a:gdLst/>
              <a:ahLst/>
              <a:cxnLst/>
              <a:rect l="l" t="t" r="r" b="b"/>
              <a:pathLst>
                <a:path w="564" h="726" extrusionOk="0">
                  <a:moveTo>
                    <a:pt x="447" y="1"/>
                  </a:moveTo>
                  <a:lnTo>
                    <a:pt x="1" y="648"/>
                  </a:lnTo>
                  <a:lnTo>
                    <a:pt x="113" y="725"/>
                  </a:lnTo>
                  <a:lnTo>
                    <a:pt x="563" y="78"/>
                  </a:lnTo>
                  <a:lnTo>
                    <a:pt x="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4198608" y="3962931"/>
              <a:ext cx="17685" cy="22900"/>
            </a:xfrm>
            <a:custGeom>
              <a:avLst/>
              <a:gdLst/>
              <a:ahLst/>
              <a:cxnLst/>
              <a:rect l="l" t="t" r="r" b="b"/>
              <a:pathLst>
                <a:path w="563" h="729" extrusionOk="0">
                  <a:moveTo>
                    <a:pt x="446" y="1"/>
                  </a:moveTo>
                  <a:lnTo>
                    <a:pt x="0" y="648"/>
                  </a:lnTo>
                  <a:lnTo>
                    <a:pt x="112" y="728"/>
                  </a:lnTo>
                  <a:lnTo>
                    <a:pt x="562" y="82"/>
                  </a:lnTo>
                  <a:lnTo>
                    <a:pt x="4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76839" y="3947821"/>
              <a:ext cx="17685" cy="22868"/>
            </a:xfrm>
            <a:custGeom>
              <a:avLst/>
              <a:gdLst/>
              <a:ahLst/>
              <a:cxnLst/>
              <a:rect l="l" t="t" r="r" b="b"/>
              <a:pathLst>
                <a:path w="563" h="728" extrusionOk="0">
                  <a:moveTo>
                    <a:pt x="447" y="0"/>
                  </a:moveTo>
                  <a:lnTo>
                    <a:pt x="1" y="647"/>
                  </a:lnTo>
                  <a:lnTo>
                    <a:pt x="113" y="728"/>
                  </a:lnTo>
                  <a:lnTo>
                    <a:pt x="563" y="78"/>
                  </a:lnTo>
                  <a:lnTo>
                    <a:pt x="4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4756" y="3932241"/>
              <a:ext cx="17717" cy="22774"/>
            </a:xfrm>
            <a:custGeom>
              <a:avLst/>
              <a:gdLst/>
              <a:ahLst/>
              <a:cxnLst/>
              <a:rect l="l" t="t" r="r" b="b"/>
              <a:pathLst>
                <a:path w="564" h="725" extrusionOk="0">
                  <a:moveTo>
                    <a:pt x="451" y="1"/>
                  </a:moveTo>
                  <a:lnTo>
                    <a:pt x="1" y="648"/>
                  </a:lnTo>
                  <a:lnTo>
                    <a:pt x="117" y="725"/>
                  </a:lnTo>
                  <a:lnTo>
                    <a:pt x="563" y="78"/>
                  </a:lnTo>
                  <a:lnTo>
                    <a:pt x="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132673" y="3917131"/>
              <a:ext cx="17717" cy="22774"/>
            </a:xfrm>
            <a:custGeom>
              <a:avLst/>
              <a:gdLst/>
              <a:ahLst/>
              <a:cxnLst/>
              <a:rect l="l" t="t" r="r" b="b"/>
              <a:pathLst>
                <a:path w="564" h="725" extrusionOk="0">
                  <a:moveTo>
                    <a:pt x="447" y="0"/>
                  </a:moveTo>
                  <a:lnTo>
                    <a:pt x="1" y="647"/>
                  </a:lnTo>
                  <a:lnTo>
                    <a:pt x="113" y="724"/>
                  </a:lnTo>
                  <a:lnTo>
                    <a:pt x="563" y="78"/>
                  </a:lnTo>
                  <a:lnTo>
                    <a:pt x="4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110715" y="3902116"/>
              <a:ext cx="17685" cy="22774"/>
            </a:xfrm>
            <a:custGeom>
              <a:avLst/>
              <a:gdLst/>
              <a:ahLst/>
              <a:cxnLst/>
              <a:rect l="l" t="t" r="r" b="b"/>
              <a:pathLst>
                <a:path w="563" h="725" extrusionOk="0">
                  <a:moveTo>
                    <a:pt x="450" y="0"/>
                  </a:moveTo>
                  <a:lnTo>
                    <a:pt x="0" y="647"/>
                  </a:lnTo>
                  <a:lnTo>
                    <a:pt x="116" y="724"/>
                  </a:lnTo>
                  <a:lnTo>
                    <a:pt x="563" y="81"/>
                  </a:lnTo>
                  <a:lnTo>
                    <a:pt x="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088632" y="3886661"/>
              <a:ext cx="17685" cy="22774"/>
            </a:xfrm>
            <a:custGeom>
              <a:avLst/>
              <a:gdLst/>
              <a:ahLst/>
              <a:cxnLst/>
              <a:rect l="l" t="t" r="r" b="b"/>
              <a:pathLst>
                <a:path w="563" h="725" extrusionOk="0">
                  <a:moveTo>
                    <a:pt x="450" y="0"/>
                  </a:moveTo>
                  <a:lnTo>
                    <a:pt x="0" y="647"/>
                  </a:lnTo>
                  <a:lnTo>
                    <a:pt x="116" y="724"/>
                  </a:lnTo>
                  <a:lnTo>
                    <a:pt x="563" y="78"/>
                  </a:lnTo>
                  <a:lnTo>
                    <a:pt x="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066424" y="3871301"/>
              <a:ext cx="17717" cy="22900"/>
            </a:xfrm>
            <a:custGeom>
              <a:avLst/>
              <a:gdLst/>
              <a:ahLst/>
              <a:cxnLst/>
              <a:rect l="l" t="t" r="r" b="b"/>
              <a:pathLst>
                <a:path w="564" h="729" extrusionOk="0">
                  <a:moveTo>
                    <a:pt x="447" y="1"/>
                  </a:moveTo>
                  <a:lnTo>
                    <a:pt x="1" y="647"/>
                  </a:lnTo>
                  <a:lnTo>
                    <a:pt x="117" y="728"/>
                  </a:lnTo>
                  <a:lnTo>
                    <a:pt x="563" y="78"/>
                  </a:lnTo>
                  <a:lnTo>
                    <a:pt x="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4044247" y="3855971"/>
              <a:ext cx="17685" cy="22868"/>
            </a:xfrm>
            <a:custGeom>
              <a:avLst/>
              <a:gdLst/>
              <a:ahLst/>
              <a:cxnLst/>
              <a:rect l="l" t="t" r="r" b="b"/>
              <a:pathLst>
                <a:path w="563" h="728" extrusionOk="0">
                  <a:moveTo>
                    <a:pt x="447" y="0"/>
                  </a:moveTo>
                  <a:lnTo>
                    <a:pt x="0" y="647"/>
                  </a:lnTo>
                  <a:lnTo>
                    <a:pt x="113" y="728"/>
                  </a:lnTo>
                  <a:lnTo>
                    <a:pt x="563" y="81"/>
                  </a:lnTo>
                  <a:lnTo>
                    <a:pt x="4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397543" y="4100392"/>
              <a:ext cx="17685" cy="22900"/>
            </a:xfrm>
            <a:custGeom>
              <a:avLst/>
              <a:gdLst/>
              <a:ahLst/>
              <a:cxnLst/>
              <a:rect l="l" t="t" r="r" b="b"/>
              <a:pathLst>
                <a:path w="563" h="729" extrusionOk="0">
                  <a:moveTo>
                    <a:pt x="450" y="1"/>
                  </a:moveTo>
                  <a:lnTo>
                    <a:pt x="0" y="647"/>
                  </a:lnTo>
                  <a:lnTo>
                    <a:pt x="116" y="728"/>
                  </a:lnTo>
                  <a:lnTo>
                    <a:pt x="563" y="82"/>
                  </a:lnTo>
                  <a:lnTo>
                    <a:pt x="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375240" y="4085502"/>
              <a:ext cx="17685" cy="22774"/>
            </a:xfrm>
            <a:custGeom>
              <a:avLst/>
              <a:gdLst/>
              <a:ahLst/>
              <a:cxnLst/>
              <a:rect l="l" t="t" r="r" b="b"/>
              <a:pathLst>
                <a:path w="563" h="725" extrusionOk="0">
                  <a:moveTo>
                    <a:pt x="447" y="0"/>
                  </a:moveTo>
                  <a:lnTo>
                    <a:pt x="1" y="647"/>
                  </a:lnTo>
                  <a:lnTo>
                    <a:pt x="113" y="724"/>
                  </a:lnTo>
                  <a:lnTo>
                    <a:pt x="563" y="78"/>
                  </a:lnTo>
                  <a:lnTo>
                    <a:pt x="4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353283" y="4069922"/>
              <a:ext cx="17560" cy="22774"/>
            </a:xfrm>
            <a:custGeom>
              <a:avLst/>
              <a:gdLst/>
              <a:ahLst/>
              <a:cxnLst/>
              <a:rect l="l" t="t" r="r" b="b"/>
              <a:pathLst>
                <a:path w="559" h="725" extrusionOk="0">
                  <a:moveTo>
                    <a:pt x="446" y="1"/>
                  </a:moveTo>
                  <a:lnTo>
                    <a:pt x="0" y="647"/>
                  </a:lnTo>
                  <a:lnTo>
                    <a:pt x="113" y="725"/>
                  </a:lnTo>
                  <a:lnTo>
                    <a:pt x="559" y="78"/>
                  </a:lnTo>
                  <a:lnTo>
                    <a:pt x="4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4331200" y="4054593"/>
              <a:ext cx="17560" cy="22868"/>
            </a:xfrm>
            <a:custGeom>
              <a:avLst/>
              <a:gdLst/>
              <a:ahLst/>
              <a:cxnLst/>
              <a:rect l="l" t="t" r="r" b="b"/>
              <a:pathLst>
                <a:path w="559" h="728" extrusionOk="0">
                  <a:moveTo>
                    <a:pt x="447" y="0"/>
                  </a:moveTo>
                  <a:lnTo>
                    <a:pt x="0" y="650"/>
                  </a:lnTo>
                  <a:lnTo>
                    <a:pt x="113" y="728"/>
                  </a:lnTo>
                  <a:lnTo>
                    <a:pt x="559" y="81"/>
                  </a:lnTo>
                  <a:lnTo>
                    <a:pt x="4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4309117" y="4039357"/>
              <a:ext cx="17685" cy="22868"/>
            </a:xfrm>
            <a:custGeom>
              <a:avLst/>
              <a:gdLst/>
              <a:ahLst/>
              <a:cxnLst/>
              <a:rect l="l" t="t" r="r" b="b"/>
              <a:pathLst>
                <a:path w="563" h="728" extrusionOk="0">
                  <a:moveTo>
                    <a:pt x="450" y="0"/>
                  </a:moveTo>
                  <a:lnTo>
                    <a:pt x="0" y="647"/>
                  </a:lnTo>
                  <a:lnTo>
                    <a:pt x="116" y="728"/>
                  </a:lnTo>
                  <a:lnTo>
                    <a:pt x="563" y="81"/>
                  </a:lnTo>
                  <a:lnTo>
                    <a:pt x="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4287128" y="4024217"/>
              <a:ext cx="17717" cy="22900"/>
            </a:xfrm>
            <a:custGeom>
              <a:avLst/>
              <a:gdLst/>
              <a:ahLst/>
              <a:cxnLst/>
              <a:rect l="l" t="t" r="r" b="b"/>
              <a:pathLst>
                <a:path w="564" h="729" extrusionOk="0">
                  <a:moveTo>
                    <a:pt x="447" y="1"/>
                  </a:moveTo>
                  <a:lnTo>
                    <a:pt x="1" y="647"/>
                  </a:lnTo>
                  <a:lnTo>
                    <a:pt x="113" y="728"/>
                  </a:lnTo>
                  <a:lnTo>
                    <a:pt x="563" y="81"/>
                  </a:lnTo>
                  <a:lnTo>
                    <a:pt x="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4264731" y="4008667"/>
              <a:ext cx="17685" cy="22868"/>
            </a:xfrm>
            <a:custGeom>
              <a:avLst/>
              <a:gdLst/>
              <a:ahLst/>
              <a:cxnLst/>
              <a:rect l="l" t="t" r="r" b="b"/>
              <a:pathLst>
                <a:path w="563" h="728" extrusionOk="0">
                  <a:moveTo>
                    <a:pt x="450" y="0"/>
                  </a:moveTo>
                  <a:lnTo>
                    <a:pt x="0" y="647"/>
                  </a:lnTo>
                  <a:lnTo>
                    <a:pt x="116" y="728"/>
                  </a:lnTo>
                  <a:lnTo>
                    <a:pt x="563" y="81"/>
                  </a:lnTo>
                  <a:lnTo>
                    <a:pt x="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4242962" y="3993527"/>
              <a:ext cx="17717" cy="22900"/>
            </a:xfrm>
            <a:custGeom>
              <a:avLst/>
              <a:gdLst/>
              <a:ahLst/>
              <a:cxnLst/>
              <a:rect l="l" t="t" r="r" b="b"/>
              <a:pathLst>
                <a:path w="564" h="729" extrusionOk="0">
                  <a:moveTo>
                    <a:pt x="447" y="1"/>
                  </a:moveTo>
                  <a:lnTo>
                    <a:pt x="1" y="647"/>
                  </a:lnTo>
                  <a:lnTo>
                    <a:pt x="113" y="728"/>
                  </a:lnTo>
                  <a:lnTo>
                    <a:pt x="563" y="81"/>
                  </a:lnTo>
                  <a:lnTo>
                    <a:pt x="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4215476" y="3971004"/>
              <a:ext cx="11403" cy="14701"/>
            </a:xfrm>
            <a:custGeom>
              <a:avLst/>
              <a:gdLst/>
              <a:ahLst/>
              <a:cxnLst/>
              <a:rect l="l" t="t" r="r" b="b"/>
              <a:pathLst>
                <a:path w="363" h="468" extrusionOk="0">
                  <a:moveTo>
                    <a:pt x="292" y="1"/>
                  </a:moveTo>
                  <a:lnTo>
                    <a:pt x="1" y="419"/>
                  </a:lnTo>
                  <a:lnTo>
                    <a:pt x="75" y="468"/>
                  </a:lnTo>
                  <a:lnTo>
                    <a:pt x="363" y="50"/>
                  </a:lnTo>
                  <a:lnTo>
                    <a:pt x="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4193519" y="3955863"/>
              <a:ext cx="11277" cy="14732"/>
            </a:xfrm>
            <a:custGeom>
              <a:avLst/>
              <a:gdLst/>
              <a:ahLst/>
              <a:cxnLst/>
              <a:rect l="l" t="t" r="r" b="b"/>
              <a:pathLst>
                <a:path w="359" h="469" extrusionOk="0">
                  <a:moveTo>
                    <a:pt x="292" y="1"/>
                  </a:moveTo>
                  <a:lnTo>
                    <a:pt x="0" y="419"/>
                  </a:lnTo>
                  <a:lnTo>
                    <a:pt x="71" y="468"/>
                  </a:lnTo>
                  <a:lnTo>
                    <a:pt x="359" y="50"/>
                  </a:lnTo>
                  <a:lnTo>
                    <a:pt x="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4171656" y="3940534"/>
              <a:ext cx="11403" cy="14701"/>
            </a:xfrm>
            <a:custGeom>
              <a:avLst/>
              <a:gdLst/>
              <a:ahLst/>
              <a:cxnLst/>
              <a:rect l="l" t="t" r="r" b="b"/>
              <a:pathLst>
                <a:path w="363" h="468" extrusionOk="0">
                  <a:moveTo>
                    <a:pt x="292" y="0"/>
                  </a:moveTo>
                  <a:lnTo>
                    <a:pt x="0" y="419"/>
                  </a:lnTo>
                  <a:lnTo>
                    <a:pt x="74" y="468"/>
                  </a:lnTo>
                  <a:lnTo>
                    <a:pt x="362" y="50"/>
                  </a:lnTo>
                  <a:lnTo>
                    <a:pt x="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149447" y="3925393"/>
              <a:ext cx="11308" cy="14732"/>
            </a:xfrm>
            <a:custGeom>
              <a:avLst/>
              <a:gdLst/>
              <a:ahLst/>
              <a:cxnLst/>
              <a:rect l="l" t="t" r="r" b="b"/>
              <a:pathLst>
                <a:path w="360" h="469" extrusionOk="0">
                  <a:moveTo>
                    <a:pt x="289" y="1"/>
                  </a:moveTo>
                  <a:lnTo>
                    <a:pt x="1" y="423"/>
                  </a:lnTo>
                  <a:lnTo>
                    <a:pt x="71" y="468"/>
                  </a:lnTo>
                  <a:lnTo>
                    <a:pt x="359" y="50"/>
                  </a:lnTo>
                  <a:lnTo>
                    <a:pt x="2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127395" y="3910064"/>
              <a:ext cx="11277" cy="14701"/>
            </a:xfrm>
            <a:custGeom>
              <a:avLst/>
              <a:gdLst/>
              <a:ahLst/>
              <a:cxnLst/>
              <a:rect l="l" t="t" r="r" b="b"/>
              <a:pathLst>
                <a:path w="359" h="468" extrusionOk="0">
                  <a:moveTo>
                    <a:pt x="288" y="0"/>
                  </a:moveTo>
                  <a:lnTo>
                    <a:pt x="0" y="419"/>
                  </a:lnTo>
                  <a:lnTo>
                    <a:pt x="70" y="468"/>
                  </a:lnTo>
                  <a:lnTo>
                    <a:pt x="359" y="50"/>
                  </a:lnTo>
                  <a:lnTo>
                    <a:pt x="2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105187" y="3895143"/>
              <a:ext cx="11308" cy="14732"/>
            </a:xfrm>
            <a:custGeom>
              <a:avLst/>
              <a:gdLst/>
              <a:ahLst/>
              <a:cxnLst/>
              <a:rect l="l" t="t" r="r" b="b"/>
              <a:pathLst>
                <a:path w="360" h="469" extrusionOk="0">
                  <a:moveTo>
                    <a:pt x="289" y="1"/>
                  </a:moveTo>
                  <a:lnTo>
                    <a:pt x="1" y="419"/>
                  </a:lnTo>
                  <a:lnTo>
                    <a:pt x="71" y="468"/>
                  </a:lnTo>
                  <a:lnTo>
                    <a:pt x="359" y="50"/>
                  </a:lnTo>
                  <a:lnTo>
                    <a:pt x="2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083104" y="3879813"/>
              <a:ext cx="11403" cy="14701"/>
            </a:xfrm>
            <a:custGeom>
              <a:avLst/>
              <a:gdLst/>
              <a:ahLst/>
              <a:cxnLst/>
              <a:rect l="l" t="t" r="r" b="b"/>
              <a:pathLst>
                <a:path w="363" h="468" extrusionOk="0">
                  <a:moveTo>
                    <a:pt x="292" y="0"/>
                  </a:moveTo>
                  <a:lnTo>
                    <a:pt x="1" y="419"/>
                  </a:lnTo>
                  <a:lnTo>
                    <a:pt x="71" y="468"/>
                  </a:lnTo>
                  <a:lnTo>
                    <a:pt x="363" y="50"/>
                  </a:lnTo>
                  <a:lnTo>
                    <a:pt x="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061241" y="3864233"/>
              <a:ext cx="11308" cy="14732"/>
            </a:xfrm>
            <a:custGeom>
              <a:avLst/>
              <a:gdLst/>
              <a:ahLst/>
              <a:cxnLst/>
              <a:rect l="l" t="t" r="r" b="b"/>
              <a:pathLst>
                <a:path w="360" h="469" extrusionOk="0">
                  <a:moveTo>
                    <a:pt x="289" y="1"/>
                  </a:moveTo>
                  <a:lnTo>
                    <a:pt x="1" y="419"/>
                  </a:lnTo>
                  <a:lnTo>
                    <a:pt x="71" y="468"/>
                  </a:lnTo>
                  <a:lnTo>
                    <a:pt x="359" y="50"/>
                  </a:lnTo>
                  <a:lnTo>
                    <a:pt x="2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392014" y="4093104"/>
              <a:ext cx="11308" cy="14732"/>
            </a:xfrm>
            <a:custGeom>
              <a:avLst/>
              <a:gdLst/>
              <a:ahLst/>
              <a:cxnLst/>
              <a:rect l="l" t="t" r="r" b="b"/>
              <a:pathLst>
                <a:path w="360" h="469" extrusionOk="0">
                  <a:moveTo>
                    <a:pt x="289" y="1"/>
                  </a:moveTo>
                  <a:lnTo>
                    <a:pt x="1" y="419"/>
                  </a:lnTo>
                  <a:lnTo>
                    <a:pt x="71" y="468"/>
                  </a:lnTo>
                  <a:lnTo>
                    <a:pt x="359" y="50"/>
                  </a:lnTo>
                  <a:lnTo>
                    <a:pt x="2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4369617" y="4077995"/>
              <a:ext cx="11277" cy="14701"/>
            </a:xfrm>
            <a:custGeom>
              <a:avLst/>
              <a:gdLst/>
              <a:ahLst/>
              <a:cxnLst/>
              <a:rect l="l" t="t" r="r" b="b"/>
              <a:pathLst>
                <a:path w="359" h="468" extrusionOk="0">
                  <a:moveTo>
                    <a:pt x="288" y="0"/>
                  </a:moveTo>
                  <a:lnTo>
                    <a:pt x="0" y="419"/>
                  </a:lnTo>
                  <a:lnTo>
                    <a:pt x="71" y="468"/>
                  </a:lnTo>
                  <a:lnTo>
                    <a:pt x="359" y="49"/>
                  </a:lnTo>
                  <a:lnTo>
                    <a:pt x="2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4347974" y="4062980"/>
              <a:ext cx="11277" cy="14701"/>
            </a:xfrm>
            <a:custGeom>
              <a:avLst/>
              <a:gdLst/>
              <a:ahLst/>
              <a:cxnLst/>
              <a:rect l="l" t="t" r="r" b="b"/>
              <a:pathLst>
                <a:path w="359" h="468" extrusionOk="0">
                  <a:moveTo>
                    <a:pt x="289" y="0"/>
                  </a:moveTo>
                  <a:lnTo>
                    <a:pt x="0" y="419"/>
                  </a:lnTo>
                  <a:lnTo>
                    <a:pt x="71" y="468"/>
                  </a:lnTo>
                  <a:lnTo>
                    <a:pt x="359" y="49"/>
                  </a:lnTo>
                  <a:lnTo>
                    <a:pt x="2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4325671" y="4047399"/>
              <a:ext cx="11403" cy="14732"/>
            </a:xfrm>
            <a:custGeom>
              <a:avLst/>
              <a:gdLst/>
              <a:ahLst/>
              <a:cxnLst/>
              <a:rect l="l" t="t" r="r" b="b"/>
              <a:pathLst>
                <a:path w="363" h="469" extrusionOk="0">
                  <a:moveTo>
                    <a:pt x="292" y="1"/>
                  </a:moveTo>
                  <a:lnTo>
                    <a:pt x="0" y="419"/>
                  </a:lnTo>
                  <a:lnTo>
                    <a:pt x="71" y="468"/>
                  </a:lnTo>
                  <a:lnTo>
                    <a:pt x="362" y="50"/>
                  </a:lnTo>
                  <a:lnTo>
                    <a:pt x="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4303808" y="4032070"/>
              <a:ext cx="11403" cy="14701"/>
            </a:xfrm>
            <a:custGeom>
              <a:avLst/>
              <a:gdLst/>
              <a:ahLst/>
              <a:cxnLst/>
              <a:rect l="l" t="t" r="r" b="b"/>
              <a:pathLst>
                <a:path w="363" h="468" extrusionOk="0">
                  <a:moveTo>
                    <a:pt x="292" y="0"/>
                  </a:moveTo>
                  <a:lnTo>
                    <a:pt x="1" y="418"/>
                  </a:lnTo>
                  <a:lnTo>
                    <a:pt x="71" y="468"/>
                  </a:lnTo>
                  <a:lnTo>
                    <a:pt x="363" y="49"/>
                  </a:lnTo>
                  <a:lnTo>
                    <a:pt x="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4281725" y="4016929"/>
              <a:ext cx="11403" cy="14732"/>
            </a:xfrm>
            <a:custGeom>
              <a:avLst/>
              <a:gdLst/>
              <a:ahLst/>
              <a:cxnLst/>
              <a:rect l="l" t="t" r="r" b="b"/>
              <a:pathLst>
                <a:path w="363" h="469" extrusionOk="0">
                  <a:moveTo>
                    <a:pt x="289" y="1"/>
                  </a:moveTo>
                  <a:lnTo>
                    <a:pt x="1" y="419"/>
                  </a:lnTo>
                  <a:lnTo>
                    <a:pt x="71" y="468"/>
                  </a:lnTo>
                  <a:lnTo>
                    <a:pt x="363" y="50"/>
                  </a:lnTo>
                  <a:lnTo>
                    <a:pt x="2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4259642" y="4001694"/>
              <a:ext cx="11403" cy="14732"/>
            </a:xfrm>
            <a:custGeom>
              <a:avLst/>
              <a:gdLst/>
              <a:ahLst/>
              <a:cxnLst/>
              <a:rect l="l" t="t" r="r" b="b"/>
              <a:pathLst>
                <a:path w="363" h="469" extrusionOk="0">
                  <a:moveTo>
                    <a:pt x="292" y="1"/>
                  </a:moveTo>
                  <a:lnTo>
                    <a:pt x="1" y="419"/>
                  </a:lnTo>
                  <a:lnTo>
                    <a:pt x="71" y="468"/>
                  </a:lnTo>
                  <a:lnTo>
                    <a:pt x="363" y="50"/>
                  </a:lnTo>
                  <a:lnTo>
                    <a:pt x="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237559" y="3986459"/>
              <a:ext cx="11403" cy="14732"/>
            </a:xfrm>
            <a:custGeom>
              <a:avLst/>
              <a:gdLst/>
              <a:ahLst/>
              <a:cxnLst/>
              <a:rect l="l" t="t" r="r" b="b"/>
              <a:pathLst>
                <a:path w="363" h="469" extrusionOk="0">
                  <a:moveTo>
                    <a:pt x="292" y="1"/>
                  </a:moveTo>
                  <a:lnTo>
                    <a:pt x="1" y="419"/>
                  </a:lnTo>
                  <a:lnTo>
                    <a:pt x="71" y="468"/>
                  </a:lnTo>
                  <a:lnTo>
                    <a:pt x="363" y="46"/>
                  </a:lnTo>
                  <a:lnTo>
                    <a:pt x="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25"/>
          <p:cNvGrpSpPr/>
          <p:nvPr/>
        </p:nvGrpSpPr>
        <p:grpSpPr>
          <a:xfrm>
            <a:off x="8592986" y="1077956"/>
            <a:ext cx="137078" cy="137078"/>
            <a:chOff x="2495900" y="1640275"/>
            <a:chExt cx="94050" cy="94050"/>
          </a:xfrm>
        </p:grpSpPr>
        <p:sp>
          <p:nvSpPr>
            <p:cNvPr id="1534" name="Google Shape;1534;p25"/>
            <p:cNvSpPr/>
            <p:nvPr/>
          </p:nvSpPr>
          <p:spPr>
            <a:xfrm>
              <a:off x="2495900" y="1671200"/>
              <a:ext cx="94050" cy="32200"/>
            </a:xfrm>
            <a:custGeom>
              <a:avLst/>
              <a:gdLst/>
              <a:ahLst/>
              <a:cxnLst/>
              <a:rect l="l" t="t" r="r" b="b"/>
              <a:pathLst>
                <a:path w="3762" h="1288" extrusionOk="0">
                  <a:moveTo>
                    <a:pt x="0" y="0"/>
                  </a:moveTo>
                  <a:lnTo>
                    <a:pt x="0" y="1288"/>
                  </a:lnTo>
                  <a:lnTo>
                    <a:pt x="3762" y="1288"/>
                  </a:lnTo>
                  <a:lnTo>
                    <a:pt x="3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2526825" y="1640275"/>
              <a:ext cx="32200" cy="94050"/>
            </a:xfrm>
            <a:custGeom>
              <a:avLst/>
              <a:gdLst/>
              <a:ahLst/>
              <a:cxnLst/>
              <a:rect l="l" t="t" r="r" b="b"/>
              <a:pathLst>
                <a:path w="1288" h="3762" extrusionOk="0">
                  <a:moveTo>
                    <a:pt x="0" y="1"/>
                  </a:moveTo>
                  <a:lnTo>
                    <a:pt x="0" y="3762"/>
                  </a:lnTo>
                  <a:lnTo>
                    <a:pt x="1288" y="3762"/>
                  </a:lnTo>
                  <a:lnTo>
                    <a:pt x="12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25"/>
          <p:cNvGrpSpPr/>
          <p:nvPr/>
        </p:nvGrpSpPr>
        <p:grpSpPr>
          <a:xfrm>
            <a:off x="644686" y="210456"/>
            <a:ext cx="137078" cy="137078"/>
            <a:chOff x="2495900" y="1640275"/>
            <a:chExt cx="94050" cy="94050"/>
          </a:xfrm>
        </p:grpSpPr>
        <p:sp>
          <p:nvSpPr>
            <p:cNvPr id="1537" name="Google Shape;1537;p25"/>
            <p:cNvSpPr/>
            <p:nvPr/>
          </p:nvSpPr>
          <p:spPr>
            <a:xfrm>
              <a:off x="2495900" y="1671200"/>
              <a:ext cx="94050" cy="32200"/>
            </a:xfrm>
            <a:custGeom>
              <a:avLst/>
              <a:gdLst/>
              <a:ahLst/>
              <a:cxnLst/>
              <a:rect l="l" t="t" r="r" b="b"/>
              <a:pathLst>
                <a:path w="3762" h="1288" extrusionOk="0">
                  <a:moveTo>
                    <a:pt x="0" y="0"/>
                  </a:moveTo>
                  <a:lnTo>
                    <a:pt x="0" y="1288"/>
                  </a:lnTo>
                  <a:lnTo>
                    <a:pt x="3762" y="1288"/>
                  </a:lnTo>
                  <a:lnTo>
                    <a:pt x="3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2526825" y="1640275"/>
              <a:ext cx="32200" cy="94050"/>
            </a:xfrm>
            <a:custGeom>
              <a:avLst/>
              <a:gdLst/>
              <a:ahLst/>
              <a:cxnLst/>
              <a:rect l="l" t="t" r="r" b="b"/>
              <a:pathLst>
                <a:path w="1288" h="3762" extrusionOk="0">
                  <a:moveTo>
                    <a:pt x="0" y="1"/>
                  </a:moveTo>
                  <a:lnTo>
                    <a:pt x="0" y="3762"/>
                  </a:lnTo>
                  <a:lnTo>
                    <a:pt x="1288" y="3762"/>
                  </a:lnTo>
                  <a:lnTo>
                    <a:pt x="12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9" name="Google Shape;1539;p25"/>
          <p:cNvGrpSpPr/>
          <p:nvPr/>
        </p:nvGrpSpPr>
        <p:grpSpPr>
          <a:xfrm>
            <a:off x="8671956" y="1597515"/>
            <a:ext cx="319169" cy="625058"/>
            <a:chOff x="7985008" y="2151317"/>
            <a:chExt cx="96566" cy="189148"/>
          </a:xfrm>
        </p:grpSpPr>
        <p:sp>
          <p:nvSpPr>
            <p:cNvPr id="1540" name="Google Shape;1540;p25"/>
            <p:cNvSpPr/>
            <p:nvPr/>
          </p:nvSpPr>
          <p:spPr>
            <a:xfrm>
              <a:off x="7985008" y="2242311"/>
              <a:ext cx="79102" cy="98154"/>
            </a:xfrm>
            <a:custGeom>
              <a:avLst/>
              <a:gdLst/>
              <a:ahLst/>
              <a:cxnLst/>
              <a:rect l="l" t="t" r="r" b="b"/>
              <a:pathLst>
                <a:path w="3990" h="4951" extrusionOk="0">
                  <a:moveTo>
                    <a:pt x="2062" y="1"/>
                  </a:moveTo>
                  <a:cubicBezTo>
                    <a:pt x="1471" y="1"/>
                    <a:pt x="771" y="58"/>
                    <a:pt x="0" y="230"/>
                  </a:cubicBezTo>
                  <a:lnTo>
                    <a:pt x="415" y="4951"/>
                  </a:lnTo>
                  <a:lnTo>
                    <a:pt x="3336" y="4951"/>
                  </a:lnTo>
                  <a:lnTo>
                    <a:pt x="3990" y="230"/>
                  </a:lnTo>
                  <a:cubicBezTo>
                    <a:pt x="3990" y="230"/>
                    <a:pt x="3244" y="1"/>
                    <a:pt x="20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p:cNvSpPr/>
            <p:nvPr/>
          </p:nvSpPr>
          <p:spPr>
            <a:xfrm>
              <a:off x="7985008" y="2240805"/>
              <a:ext cx="77436" cy="12073"/>
            </a:xfrm>
            <a:custGeom>
              <a:avLst/>
              <a:gdLst/>
              <a:ahLst/>
              <a:cxnLst/>
              <a:rect l="l" t="t" r="r" b="b"/>
              <a:pathLst>
                <a:path w="3906" h="609" extrusionOk="0">
                  <a:moveTo>
                    <a:pt x="1951" y="1"/>
                  </a:moveTo>
                  <a:cubicBezTo>
                    <a:pt x="872" y="1"/>
                    <a:pt x="0" y="138"/>
                    <a:pt x="0" y="306"/>
                  </a:cubicBezTo>
                  <a:cubicBezTo>
                    <a:pt x="0" y="475"/>
                    <a:pt x="872" y="609"/>
                    <a:pt x="1951" y="609"/>
                  </a:cubicBezTo>
                  <a:cubicBezTo>
                    <a:pt x="3030" y="609"/>
                    <a:pt x="3905" y="475"/>
                    <a:pt x="3905" y="306"/>
                  </a:cubicBezTo>
                  <a:cubicBezTo>
                    <a:pt x="3905" y="138"/>
                    <a:pt x="3030" y="1"/>
                    <a:pt x="19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p:cNvSpPr/>
            <p:nvPr/>
          </p:nvSpPr>
          <p:spPr>
            <a:xfrm>
              <a:off x="8048129" y="2259400"/>
              <a:ext cx="33445" cy="58285"/>
            </a:xfrm>
            <a:custGeom>
              <a:avLst/>
              <a:gdLst/>
              <a:ahLst/>
              <a:cxnLst/>
              <a:rect l="l" t="t" r="r" b="b"/>
              <a:pathLst>
                <a:path w="1687" h="2940" extrusionOk="0">
                  <a:moveTo>
                    <a:pt x="756" y="0"/>
                  </a:moveTo>
                  <a:cubicBezTo>
                    <a:pt x="749" y="0"/>
                    <a:pt x="742" y="0"/>
                    <a:pt x="735" y="1"/>
                  </a:cubicBezTo>
                  <a:lnTo>
                    <a:pt x="454" y="602"/>
                  </a:lnTo>
                  <a:cubicBezTo>
                    <a:pt x="454" y="602"/>
                    <a:pt x="886" y="690"/>
                    <a:pt x="922" y="1470"/>
                  </a:cubicBezTo>
                  <a:cubicBezTo>
                    <a:pt x="949" y="2081"/>
                    <a:pt x="364" y="2146"/>
                    <a:pt x="112" y="2146"/>
                  </a:cubicBezTo>
                  <a:cubicBezTo>
                    <a:pt x="44" y="2146"/>
                    <a:pt x="1" y="2141"/>
                    <a:pt x="1" y="2141"/>
                  </a:cubicBezTo>
                  <a:lnTo>
                    <a:pt x="1" y="2939"/>
                  </a:lnTo>
                  <a:cubicBezTo>
                    <a:pt x="995" y="2939"/>
                    <a:pt x="1515" y="2423"/>
                    <a:pt x="1603" y="1512"/>
                  </a:cubicBezTo>
                  <a:cubicBezTo>
                    <a:pt x="1686" y="623"/>
                    <a:pt x="1126" y="0"/>
                    <a:pt x="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p:cNvSpPr/>
            <p:nvPr/>
          </p:nvSpPr>
          <p:spPr>
            <a:xfrm>
              <a:off x="7987090" y="2249171"/>
              <a:ext cx="63400" cy="7137"/>
            </a:xfrm>
            <a:custGeom>
              <a:avLst/>
              <a:gdLst/>
              <a:ahLst/>
              <a:cxnLst/>
              <a:rect l="l" t="t" r="r" b="b"/>
              <a:pathLst>
                <a:path w="3198" h="360" extrusionOk="0">
                  <a:moveTo>
                    <a:pt x="97" y="1"/>
                  </a:moveTo>
                  <a:cubicBezTo>
                    <a:pt x="27" y="1"/>
                    <a:pt x="1" y="118"/>
                    <a:pt x="82" y="137"/>
                  </a:cubicBezTo>
                  <a:cubicBezTo>
                    <a:pt x="630" y="286"/>
                    <a:pt x="1196" y="359"/>
                    <a:pt x="1761" y="359"/>
                  </a:cubicBezTo>
                  <a:cubicBezTo>
                    <a:pt x="2214" y="359"/>
                    <a:pt x="2667" y="312"/>
                    <a:pt x="3111" y="218"/>
                  </a:cubicBezTo>
                  <a:cubicBezTo>
                    <a:pt x="3197" y="198"/>
                    <a:pt x="3168" y="80"/>
                    <a:pt x="3092" y="80"/>
                  </a:cubicBezTo>
                  <a:cubicBezTo>
                    <a:pt x="3087" y="80"/>
                    <a:pt x="3082" y="80"/>
                    <a:pt x="3076" y="81"/>
                  </a:cubicBezTo>
                  <a:cubicBezTo>
                    <a:pt x="2643" y="173"/>
                    <a:pt x="2202" y="219"/>
                    <a:pt x="1762" y="219"/>
                  </a:cubicBezTo>
                  <a:cubicBezTo>
                    <a:pt x="1208" y="219"/>
                    <a:pt x="655" y="147"/>
                    <a:pt x="117" y="4"/>
                  </a:cubicBezTo>
                  <a:cubicBezTo>
                    <a:pt x="110" y="2"/>
                    <a:pt x="103" y="1"/>
                    <a:pt x="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5"/>
            <p:cNvSpPr/>
            <p:nvPr/>
          </p:nvSpPr>
          <p:spPr>
            <a:xfrm>
              <a:off x="8050429" y="2268202"/>
              <a:ext cx="12034" cy="69150"/>
            </a:xfrm>
            <a:custGeom>
              <a:avLst/>
              <a:gdLst/>
              <a:ahLst/>
              <a:cxnLst/>
              <a:rect l="l" t="t" r="r" b="b"/>
              <a:pathLst>
                <a:path w="607" h="3488" extrusionOk="0">
                  <a:moveTo>
                    <a:pt x="539" y="1"/>
                  </a:moveTo>
                  <a:cubicBezTo>
                    <a:pt x="504" y="1"/>
                    <a:pt x="466" y="23"/>
                    <a:pt x="461" y="67"/>
                  </a:cubicBezTo>
                  <a:cubicBezTo>
                    <a:pt x="349" y="1184"/>
                    <a:pt x="197" y="2295"/>
                    <a:pt x="11" y="3399"/>
                  </a:cubicBezTo>
                  <a:cubicBezTo>
                    <a:pt x="1" y="3453"/>
                    <a:pt x="46" y="3488"/>
                    <a:pt x="86" y="3488"/>
                  </a:cubicBezTo>
                  <a:cubicBezTo>
                    <a:pt x="114" y="3488"/>
                    <a:pt x="139" y="3472"/>
                    <a:pt x="145" y="3437"/>
                  </a:cubicBezTo>
                  <a:cubicBezTo>
                    <a:pt x="335" y="2320"/>
                    <a:pt x="489" y="1195"/>
                    <a:pt x="602" y="67"/>
                  </a:cubicBezTo>
                  <a:cubicBezTo>
                    <a:pt x="607" y="23"/>
                    <a:pt x="574" y="1"/>
                    <a:pt x="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5"/>
            <p:cNvSpPr/>
            <p:nvPr/>
          </p:nvSpPr>
          <p:spPr>
            <a:xfrm>
              <a:off x="7999361" y="2323592"/>
              <a:ext cx="4401" cy="8505"/>
            </a:xfrm>
            <a:custGeom>
              <a:avLst/>
              <a:gdLst/>
              <a:ahLst/>
              <a:cxnLst/>
              <a:rect l="l" t="t" r="r" b="b"/>
              <a:pathLst>
                <a:path w="222" h="429" extrusionOk="0">
                  <a:moveTo>
                    <a:pt x="182" y="283"/>
                  </a:moveTo>
                  <a:cubicBezTo>
                    <a:pt x="182" y="284"/>
                    <a:pt x="183" y="284"/>
                    <a:pt x="183" y="285"/>
                  </a:cubicBezTo>
                  <a:cubicBezTo>
                    <a:pt x="183" y="284"/>
                    <a:pt x="182" y="283"/>
                    <a:pt x="182" y="283"/>
                  </a:cubicBezTo>
                  <a:close/>
                  <a:moveTo>
                    <a:pt x="78" y="0"/>
                  </a:moveTo>
                  <a:cubicBezTo>
                    <a:pt x="39" y="4"/>
                    <a:pt x="11" y="32"/>
                    <a:pt x="7" y="70"/>
                  </a:cubicBezTo>
                  <a:cubicBezTo>
                    <a:pt x="0" y="183"/>
                    <a:pt x="25" y="295"/>
                    <a:pt x="81" y="394"/>
                  </a:cubicBezTo>
                  <a:cubicBezTo>
                    <a:pt x="93" y="415"/>
                    <a:pt x="118" y="428"/>
                    <a:pt x="142" y="428"/>
                  </a:cubicBezTo>
                  <a:cubicBezTo>
                    <a:pt x="154" y="428"/>
                    <a:pt x="166" y="425"/>
                    <a:pt x="176" y="418"/>
                  </a:cubicBezTo>
                  <a:cubicBezTo>
                    <a:pt x="208" y="397"/>
                    <a:pt x="222" y="359"/>
                    <a:pt x="201" y="323"/>
                  </a:cubicBezTo>
                  <a:cubicBezTo>
                    <a:pt x="197" y="313"/>
                    <a:pt x="190" y="302"/>
                    <a:pt x="187" y="292"/>
                  </a:cubicBezTo>
                  <a:cubicBezTo>
                    <a:pt x="184" y="289"/>
                    <a:pt x="178" y="279"/>
                    <a:pt x="179" y="279"/>
                  </a:cubicBezTo>
                  <a:lnTo>
                    <a:pt x="179" y="279"/>
                  </a:lnTo>
                  <a:cubicBezTo>
                    <a:pt x="179" y="279"/>
                    <a:pt x="180" y="280"/>
                    <a:pt x="182" y="283"/>
                  </a:cubicBezTo>
                  <a:lnTo>
                    <a:pt x="182" y="283"/>
                  </a:lnTo>
                  <a:cubicBezTo>
                    <a:pt x="180" y="279"/>
                    <a:pt x="179" y="274"/>
                    <a:pt x="176" y="271"/>
                  </a:cubicBezTo>
                  <a:cubicBezTo>
                    <a:pt x="169" y="250"/>
                    <a:pt x="162" y="225"/>
                    <a:pt x="155" y="200"/>
                  </a:cubicBezTo>
                  <a:cubicBezTo>
                    <a:pt x="155" y="197"/>
                    <a:pt x="155" y="190"/>
                    <a:pt x="152" y="183"/>
                  </a:cubicBezTo>
                  <a:cubicBezTo>
                    <a:pt x="152" y="183"/>
                    <a:pt x="151" y="178"/>
                    <a:pt x="150" y="174"/>
                  </a:cubicBezTo>
                  <a:lnTo>
                    <a:pt x="150" y="174"/>
                  </a:lnTo>
                  <a:cubicBezTo>
                    <a:pt x="151" y="175"/>
                    <a:pt x="151" y="176"/>
                    <a:pt x="151" y="176"/>
                  </a:cubicBezTo>
                  <a:cubicBezTo>
                    <a:pt x="151" y="176"/>
                    <a:pt x="152" y="175"/>
                    <a:pt x="152" y="172"/>
                  </a:cubicBezTo>
                  <a:cubicBezTo>
                    <a:pt x="151" y="170"/>
                    <a:pt x="150" y="169"/>
                    <a:pt x="150" y="169"/>
                  </a:cubicBezTo>
                  <a:lnTo>
                    <a:pt x="150" y="169"/>
                  </a:lnTo>
                  <a:cubicBezTo>
                    <a:pt x="150" y="169"/>
                    <a:pt x="150" y="171"/>
                    <a:pt x="150" y="174"/>
                  </a:cubicBezTo>
                  <a:lnTo>
                    <a:pt x="150" y="174"/>
                  </a:lnTo>
                  <a:cubicBezTo>
                    <a:pt x="149" y="171"/>
                    <a:pt x="148" y="164"/>
                    <a:pt x="148" y="162"/>
                  </a:cubicBezTo>
                  <a:cubicBezTo>
                    <a:pt x="148" y="155"/>
                    <a:pt x="148" y="151"/>
                    <a:pt x="148" y="144"/>
                  </a:cubicBezTo>
                  <a:cubicBezTo>
                    <a:pt x="148" y="120"/>
                    <a:pt x="148" y="95"/>
                    <a:pt x="148" y="70"/>
                  </a:cubicBezTo>
                  <a:cubicBezTo>
                    <a:pt x="152" y="35"/>
                    <a:pt x="113"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p:cNvSpPr/>
            <p:nvPr/>
          </p:nvSpPr>
          <p:spPr>
            <a:xfrm>
              <a:off x="8003683" y="2320142"/>
              <a:ext cx="6146" cy="9338"/>
            </a:xfrm>
            <a:custGeom>
              <a:avLst/>
              <a:gdLst/>
              <a:ahLst/>
              <a:cxnLst/>
              <a:rect l="l" t="t" r="r" b="b"/>
              <a:pathLst>
                <a:path w="310" h="471" extrusionOk="0">
                  <a:moveTo>
                    <a:pt x="76" y="0"/>
                  </a:moveTo>
                  <a:cubicBezTo>
                    <a:pt x="63" y="0"/>
                    <a:pt x="52" y="3"/>
                    <a:pt x="42" y="9"/>
                  </a:cubicBezTo>
                  <a:cubicBezTo>
                    <a:pt x="7" y="33"/>
                    <a:pt x="0" y="69"/>
                    <a:pt x="18" y="107"/>
                  </a:cubicBezTo>
                  <a:cubicBezTo>
                    <a:pt x="67" y="216"/>
                    <a:pt x="120" y="325"/>
                    <a:pt x="173" y="434"/>
                  </a:cubicBezTo>
                  <a:cubicBezTo>
                    <a:pt x="182" y="458"/>
                    <a:pt x="208" y="471"/>
                    <a:pt x="234" y="471"/>
                  </a:cubicBezTo>
                  <a:cubicBezTo>
                    <a:pt x="245" y="471"/>
                    <a:pt x="257" y="468"/>
                    <a:pt x="267" y="462"/>
                  </a:cubicBezTo>
                  <a:cubicBezTo>
                    <a:pt x="303" y="438"/>
                    <a:pt x="310" y="399"/>
                    <a:pt x="292" y="364"/>
                  </a:cubicBezTo>
                  <a:cubicBezTo>
                    <a:pt x="239" y="255"/>
                    <a:pt x="190" y="146"/>
                    <a:pt x="137" y="33"/>
                  </a:cubicBezTo>
                  <a:cubicBezTo>
                    <a:pt x="128" y="12"/>
                    <a:pt x="101"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p:cNvSpPr/>
            <p:nvPr/>
          </p:nvSpPr>
          <p:spPr>
            <a:xfrm>
              <a:off x="8004158" y="2151317"/>
              <a:ext cx="23096" cy="84276"/>
            </a:xfrm>
            <a:custGeom>
              <a:avLst/>
              <a:gdLst/>
              <a:ahLst/>
              <a:cxnLst/>
              <a:rect l="l" t="t" r="r" b="b"/>
              <a:pathLst>
                <a:path w="1165" h="4251" extrusionOk="0">
                  <a:moveTo>
                    <a:pt x="1066" y="0"/>
                  </a:moveTo>
                  <a:cubicBezTo>
                    <a:pt x="1050" y="0"/>
                    <a:pt x="1034" y="7"/>
                    <a:pt x="1020" y="23"/>
                  </a:cubicBezTo>
                  <a:cubicBezTo>
                    <a:pt x="591" y="532"/>
                    <a:pt x="92" y="1112"/>
                    <a:pt x="29" y="1805"/>
                  </a:cubicBezTo>
                  <a:cubicBezTo>
                    <a:pt x="1" y="2118"/>
                    <a:pt x="106" y="2399"/>
                    <a:pt x="373" y="2578"/>
                  </a:cubicBezTo>
                  <a:cubicBezTo>
                    <a:pt x="507" y="2669"/>
                    <a:pt x="665" y="2729"/>
                    <a:pt x="788" y="2838"/>
                  </a:cubicBezTo>
                  <a:cubicBezTo>
                    <a:pt x="901" y="2940"/>
                    <a:pt x="974" y="3077"/>
                    <a:pt x="1003" y="3221"/>
                  </a:cubicBezTo>
                  <a:cubicBezTo>
                    <a:pt x="1038" y="3404"/>
                    <a:pt x="992" y="3569"/>
                    <a:pt x="904" y="3727"/>
                  </a:cubicBezTo>
                  <a:cubicBezTo>
                    <a:pt x="820" y="3882"/>
                    <a:pt x="732" y="4040"/>
                    <a:pt x="813" y="4212"/>
                  </a:cubicBezTo>
                  <a:cubicBezTo>
                    <a:pt x="824" y="4239"/>
                    <a:pt x="844" y="4250"/>
                    <a:pt x="865" y="4250"/>
                  </a:cubicBezTo>
                  <a:cubicBezTo>
                    <a:pt x="910" y="4250"/>
                    <a:pt x="959" y="4199"/>
                    <a:pt x="932" y="4142"/>
                  </a:cubicBezTo>
                  <a:cubicBezTo>
                    <a:pt x="866" y="3994"/>
                    <a:pt x="1024" y="3819"/>
                    <a:pt x="1083" y="3689"/>
                  </a:cubicBezTo>
                  <a:cubicBezTo>
                    <a:pt x="1140" y="3566"/>
                    <a:pt x="1164" y="3425"/>
                    <a:pt x="1150" y="3291"/>
                  </a:cubicBezTo>
                  <a:cubicBezTo>
                    <a:pt x="1129" y="3003"/>
                    <a:pt x="971" y="2775"/>
                    <a:pt x="732" y="2627"/>
                  </a:cubicBezTo>
                  <a:cubicBezTo>
                    <a:pt x="605" y="2546"/>
                    <a:pt x="465" y="2487"/>
                    <a:pt x="352" y="2385"/>
                  </a:cubicBezTo>
                  <a:cubicBezTo>
                    <a:pt x="236" y="2279"/>
                    <a:pt x="177" y="2132"/>
                    <a:pt x="166" y="1977"/>
                  </a:cubicBezTo>
                  <a:cubicBezTo>
                    <a:pt x="145" y="1650"/>
                    <a:pt x="279" y="1327"/>
                    <a:pt x="437" y="1049"/>
                  </a:cubicBezTo>
                  <a:cubicBezTo>
                    <a:pt x="627" y="712"/>
                    <a:pt x="873" y="416"/>
                    <a:pt x="1119" y="121"/>
                  </a:cubicBezTo>
                  <a:cubicBezTo>
                    <a:pt x="1164" y="70"/>
                    <a:pt x="1117" y="0"/>
                    <a:pt x="1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p:cNvSpPr/>
            <p:nvPr/>
          </p:nvSpPr>
          <p:spPr>
            <a:xfrm>
              <a:off x="8031278" y="2192394"/>
              <a:ext cx="7296" cy="34971"/>
            </a:xfrm>
            <a:custGeom>
              <a:avLst/>
              <a:gdLst/>
              <a:ahLst/>
              <a:cxnLst/>
              <a:rect l="l" t="t" r="r" b="b"/>
              <a:pathLst>
                <a:path w="368" h="1764" extrusionOk="0">
                  <a:moveTo>
                    <a:pt x="268" y="0"/>
                  </a:moveTo>
                  <a:cubicBezTo>
                    <a:pt x="247" y="0"/>
                    <a:pt x="226" y="9"/>
                    <a:pt x="211" y="31"/>
                  </a:cubicBezTo>
                  <a:cubicBezTo>
                    <a:pt x="123" y="165"/>
                    <a:pt x="32" y="313"/>
                    <a:pt x="28" y="478"/>
                  </a:cubicBezTo>
                  <a:cubicBezTo>
                    <a:pt x="21" y="643"/>
                    <a:pt x="137" y="763"/>
                    <a:pt x="162" y="921"/>
                  </a:cubicBezTo>
                  <a:cubicBezTo>
                    <a:pt x="186" y="1054"/>
                    <a:pt x="116" y="1195"/>
                    <a:pt x="74" y="1318"/>
                  </a:cubicBezTo>
                  <a:cubicBezTo>
                    <a:pt x="32" y="1448"/>
                    <a:pt x="0" y="1585"/>
                    <a:pt x="49" y="1715"/>
                  </a:cubicBezTo>
                  <a:cubicBezTo>
                    <a:pt x="61" y="1749"/>
                    <a:pt x="89" y="1763"/>
                    <a:pt x="118" y="1763"/>
                  </a:cubicBezTo>
                  <a:cubicBezTo>
                    <a:pt x="160" y="1763"/>
                    <a:pt x="202" y="1730"/>
                    <a:pt x="183" y="1680"/>
                  </a:cubicBezTo>
                  <a:cubicBezTo>
                    <a:pt x="95" y="1434"/>
                    <a:pt x="320" y="1195"/>
                    <a:pt x="306" y="945"/>
                  </a:cubicBezTo>
                  <a:cubicBezTo>
                    <a:pt x="299" y="805"/>
                    <a:pt x="207" y="699"/>
                    <a:pt x="176" y="566"/>
                  </a:cubicBezTo>
                  <a:cubicBezTo>
                    <a:pt x="134" y="397"/>
                    <a:pt x="243" y="235"/>
                    <a:pt x="330" y="102"/>
                  </a:cubicBezTo>
                  <a:cubicBezTo>
                    <a:pt x="367" y="50"/>
                    <a:pt x="318"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30"/>
        <p:cNvGrpSpPr/>
        <p:nvPr/>
      </p:nvGrpSpPr>
      <p:grpSpPr>
        <a:xfrm>
          <a:off x="0" y="0"/>
          <a:ext cx="0" cy="0"/>
          <a:chOff x="0" y="0"/>
          <a:chExt cx="0" cy="0"/>
        </a:xfrm>
      </p:grpSpPr>
      <p:sp>
        <p:nvSpPr>
          <p:cNvPr id="431" name="Google Shape;431;p8"/>
          <p:cNvSpPr txBox="1">
            <a:spLocks noGrp="1"/>
          </p:cNvSpPr>
          <p:nvPr>
            <p:ph type="title"/>
          </p:nvPr>
        </p:nvSpPr>
        <p:spPr>
          <a:xfrm>
            <a:off x="1695150" y="833975"/>
            <a:ext cx="5753700" cy="347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1544427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3500"/>
              <a:buFont typeface="Inconsolata ExtraBold"/>
              <a:buNone/>
              <a:defRPr sz="3500">
                <a:solidFill>
                  <a:schemeClr val="lt2"/>
                </a:solidFill>
                <a:latin typeface="Inconsolata ExtraBold"/>
                <a:ea typeface="Inconsolata ExtraBold"/>
                <a:cs typeface="Inconsolata ExtraBold"/>
                <a:sym typeface="Inconsolata ExtraBold"/>
              </a:defRPr>
            </a:lvl1pPr>
            <a:lvl2pPr lvl="1">
              <a:spcBef>
                <a:spcPts val="0"/>
              </a:spcBef>
              <a:spcAft>
                <a:spcPts val="0"/>
              </a:spcAft>
              <a:buClr>
                <a:schemeClr val="lt2"/>
              </a:buClr>
              <a:buSzPts val="3500"/>
              <a:buFont typeface="Inconsolata ExtraBold"/>
              <a:buNone/>
              <a:defRPr sz="3500">
                <a:solidFill>
                  <a:schemeClr val="lt2"/>
                </a:solidFill>
                <a:latin typeface="Inconsolata ExtraBold"/>
                <a:ea typeface="Inconsolata ExtraBold"/>
                <a:cs typeface="Inconsolata ExtraBold"/>
                <a:sym typeface="Inconsolata ExtraBold"/>
              </a:defRPr>
            </a:lvl2pPr>
            <a:lvl3pPr lvl="2">
              <a:spcBef>
                <a:spcPts val="0"/>
              </a:spcBef>
              <a:spcAft>
                <a:spcPts val="0"/>
              </a:spcAft>
              <a:buClr>
                <a:schemeClr val="lt2"/>
              </a:buClr>
              <a:buSzPts val="3500"/>
              <a:buFont typeface="Inconsolata ExtraBold"/>
              <a:buNone/>
              <a:defRPr sz="3500">
                <a:solidFill>
                  <a:schemeClr val="lt2"/>
                </a:solidFill>
                <a:latin typeface="Inconsolata ExtraBold"/>
                <a:ea typeface="Inconsolata ExtraBold"/>
                <a:cs typeface="Inconsolata ExtraBold"/>
                <a:sym typeface="Inconsolata ExtraBold"/>
              </a:defRPr>
            </a:lvl3pPr>
            <a:lvl4pPr lvl="3">
              <a:spcBef>
                <a:spcPts val="0"/>
              </a:spcBef>
              <a:spcAft>
                <a:spcPts val="0"/>
              </a:spcAft>
              <a:buClr>
                <a:schemeClr val="lt2"/>
              </a:buClr>
              <a:buSzPts val="3500"/>
              <a:buFont typeface="Inconsolata ExtraBold"/>
              <a:buNone/>
              <a:defRPr sz="3500">
                <a:solidFill>
                  <a:schemeClr val="lt2"/>
                </a:solidFill>
                <a:latin typeface="Inconsolata ExtraBold"/>
                <a:ea typeface="Inconsolata ExtraBold"/>
                <a:cs typeface="Inconsolata ExtraBold"/>
                <a:sym typeface="Inconsolata ExtraBold"/>
              </a:defRPr>
            </a:lvl4pPr>
            <a:lvl5pPr lvl="4">
              <a:spcBef>
                <a:spcPts val="0"/>
              </a:spcBef>
              <a:spcAft>
                <a:spcPts val="0"/>
              </a:spcAft>
              <a:buClr>
                <a:schemeClr val="lt2"/>
              </a:buClr>
              <a:buSzPts val="3500"/>
              <a:buFont typeface="Inconsolata ExtraBold"/>
              <a:buNone/>
              <a:defRPr sz="3500">
                <a:solidFill>
                  <a:schemeClr val="lt2"/>
                </a:solidFill>
                <a:latin typeface="Inconsolata ExtraBold"/>
                <a:ea typeface="Inconsolata ExtraBold"/>
                <a:cs typeface="Inconsolata ExtraBold"/>
                <a:sym typeface="Inconsolata ExtraBold"/>
              </a:defRPr>
            </a:lvl5pPr>
            <a:lvl6pPr lvl="5">
              <a:spcBef>
                <a:spcPts val="0"/>
              </a:spcBef>
              <a:spcAft>
                <a:spcPts val="0"/>
              </a:spcAft>
              <a:buClr>
                <a:schemeClr val="lt2"/>
              </a:buClr>
              <a:buSzPts val="3500"/>
              <a:buFont typeface="Inconsolata ExtraBold"/>
              <a:buNone/>
              <a:defRPr sz="3500">
                <a:solidFill>
                  <a:schemeClr val="lt2"/>
                </a:solidFill>
                <a:latin typeface="Inconsolata ExtraBold"/>
                <a:ea typeface="Inconsolata ExtraBold"/>
                <a:cs typeface="Inconsolata ExtraBold"/>
                <a:sym typeface="Inconsolata ExtraBold"/>
              </a:defRPr>
            </a:lvl6pPr>
            <a:lvl7pPr lvl="6">
              <a:spcBef>
                <a:spcPts val="0"/>
              </a:spcBef>
              <a:spcAft>
                <a:spcPts val="0"/>
              </a:spcAft>
              <a:buClr>
                <a:schemeClr val="lt2"/>
              </a:buClr>
              <a:buSzPts val="3500"/>
              <a:buFont typeface="Inconsolata ExtraBold"/>
              <a:buNone/>
              <a:defRPr sz="3500">
                <a:solidFill>
                  <a:schemeClr val="lt2"/>
                </a:solidFill>
                <a:latin typeface="Inconsolata ExtraBold"/>
                <a:ea typeface="Inconsolata ExtraBold"/>
                <a:cs typeface="Inconsolata ExtraBold"/>
                <a:sym typeface="Inconsolata ExtraBold"/>
              </a:defRPr>
            </a:lvl7pPr>
            <a:lvl8pPr lvl="7">
              <a:spcBef>
                <a:spcPts val="0"/>
              </a:spcBef>
              <a:spcAft>
                <a:spcPts val="0"/>
              </a:spcAft>
              <a:buClr>
                <a:schemeClr val="lt2"/>
              </a:buClr>
              <a:buSzPts val="3500"/>
              <a:buFont typeface="Inconsolata ExtraBold"/>
              <a:buNone/>
              <a:defRPr sz="3500">
                <a:solidFill>
                  <a:schemeClr val="lt2"/>
                </a:solidFill>
                <a:latin typeface="Inconsolata ExtraBold"/>
                <a:ea typeface="Inconsolata ExtraBold"/>
                <a:cs typeface="Inconsolata ExtraBold"/>
                <a:sym typeface="Inconsolata ExtraBold"/>
              </a:defRPr>
            </a:lvl8pPr>
            <a:lvl9pPr lvl="8">
              <a:spcBef>
                <a:spcPts val="0"/>
              </a:spcBef>
              <a:spcAft>
                <a:spcPts val="0"/>
              </a:spcAft>
              <a:buClr>
                <a:schemeClr val="lt2"/>
              </a:buClr>
              <a:buSzPts val="3500"/>
              <a:buFont typeface="Inconsolata ExtraBold"/>
              <a:buNone/>
              <a:defRPr sz="3500">
                <a:solidFill>
                  <a:schemeClr val="lt2"/>
                </a:solidFill>
                <a:latin typeface="Inconsolata ExtraBold"/>
                <a:ea typeface="Inconsolata ExtraBold"/>
                <a:cs typeface="Inconsolata ExtraBold"/>
                <a:sym typeface="Inconsolata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ind Madurai"/>
              <a:buChar char="●"/>
              <a:defRPr>
                <a:solidFill>
                  <a:schemeClr val="dk1"/>
                </a:solidFill>
                <a:latin typeface="Hind Madurai"/>
                <a:ea typeface="Hind Madurai"/>
                <a:cs typeface="Hind Madurai"/>
                <a:sym typeface="Hind Madurai"/>
              </a:defRPr>
            </a:lvl1pPr>
            <a:lvl2pPr marL="914400" lvl="1" indent="-317500">
              <a:lnSpc>
                <a:spcPct val="115000"/>
              </a:lnSpc>
              <a:spcBef>
                <a:spcPts val="0"/>
              </a:spcBef>
              <a:spcAft>
                <a:spcPts val="0"/>
              </a:spcAft>
              <a:buClr>
                <a:schemeClr val="dk1"/>
              </a:buClr>
              <a:buSzPts val="1400"/>
              <a:buFont typeface="Hind Madurai"/>
              <a:buChar char="○"/>
              <a:defRPr>
                <a:solidFill>
                  <a:schemeClr val="dk1"/>
                </a:solidFill>
                <a:latin typeface="Hind Madurai"/>
                <a:ea typeface="Hind Madurai"/>
                <a:cs typeface="Hind Madurai"/>
                <a:sym typeface="Hind Madurai"/>
              </a:defRPr>
            </a:lvl2pPr>
            <a:lvl3pPr marL="1371600" lvl="2" indent="-317500">
              <a:lnSpc>
                <a:spcPct val="115000"/>
              </a:lnSpc>
              <a:spcBef>
                <a:spcPts val="0"/>
              </a:spcBef>
              <a:spcAft>
                <a:spcPts val="0"/>
              </a:spcAft>
              <a:buClr>
                <a:schemeClr val="dk1"/>
              </a:buClr>
              <a:buSzPts val="1400"/>
              <a:buFont typeface="Hind Madurai"/>
              <a:buChar char="■"/>
              <a:defRPr>
                <a:solidFill>
                  <a:schemeClr val="dk1"/>
                </a:solidFill>
                <a:latin typeface="Hind Madurai"/>
                <a:ea typeface="Hind Madurai"/>
                <a:cs typeface="Hind Madurai"/>
                <a:sym typeface="Hind Madurai"/>
              </a:defRPr>
            </a:lvl3pPr>
            <a:lvl4pPr marL="1828800" lvl="3" indent="-317500">
              <a:lnSpc>
                <a:spcPct val="115000"/>
              </a:lnSpc>
              <a:spcBef>
                <a:spcPts val="0"/>
              </a:spcBef>
              <a:spcAft>
                <a:spcPts val="0"/>
              </a:spcAft>
              <a:buClr>
                <a:schemeClr val="dk1"/>
              </a:buClr>
              <a:buSzPts val="1400"/>
              <a:buFont typeface="Hind Madurai"/>
              <a:buChar char="●"/>
              <a:defRPr>
                <a:solidFill>
                  <a:schemeClr val="dk1"/>
                </a:solidFill>
                <a:latin typeface="Hind Madurai"/>
                <a:ea typeface="Hind Madurai"/>
                <a:cs typeface="Hind Madurai"/>
                <a:sym typeface="Hind Madurai"/>
              </a:defRPr>
            </a:lvl4pPr>
            <a:lvl5pPr marL="2286000" lvl="4" indent="-317500">
              <a:lnSpc>
                <a:spcPct val="115000"/>
              </a:lnSpc>
              <a:spcBef>
                <a:spcPts val="0"/>
              </a:spcBef>
              <a:spcAft>
                <a:spcPts val="0"/>
              </a:spcAft>
              <a:buClr>
                <a:schemeClr val="dk1"/>
              </a:buClr>
              <a:buSzPts val="1400"/>
              <a:buFont typeface="Hind Madurai"/>
              <a:buChar char="○"/>
              <a:defRPr>
                <a:solidFill>
                  <a:schemeClr val="dk1"/>
                </a:solidFill>
                <a:latin typeface="Hind Madurai"/>
                <a:ea typeface="Hind Madurai"/>
                <a:cs typeface="Hind Madurai"/>
                <a:sym typeface="Hind Madurai"/>
              </a:defRPr>
            </a:lvl5pPr>
            <a:lvl6pPr marL="2743200" lvl="5" indent="-317500">
              <a:lnSpc>
                <a:spcPct val="115000"/>
              </a:lnSpc>
              <a:spcBef>
                <a:spcPts val="0"/>
              </a:spcBef>
              <a:spcAft>
                <a:spcPts val="0"/>
              </a:spcAft>
              <a:buClr>
                <a:schemeClr val="dk1"/>
              </a:buClr>
              <a:buSzPts val="1400"/>
              <a:buFont typeface="Hind Madurai"/>
              <a:buChar char="■"/>
              <a:defRPr>
                <a:solidFill>
                  <a:schemeClr val="dk1"/>
                </a:solidFill>
                <a:latin typeface="Hind Madurai"/>
                <a:ea typeface="Hind Madurai"/>
                <a:cs typeface="Hind Madurai"/>
                <a:sym typeface="Hind Madurai"/>
              </a:defRPr>
            </a:lvl6pPr>
            <a:lvl7pPr marL="3200400" lvl="6" indent="-317500">
              <a:lnSpc>
                <a:spcPct val="115000"/>
              </a:lnSpc>
              <a:spcBef>
                <a:spcPts val="0"/>
              </a:spcBef>
              <a:spcAft>
                <a:spcPts val="0"/>
              </a:spcAft>
              <a:buClr>
                <a:schemeClr val="dk1"/>
              </a:buClr>
              <a:buSzPts val="1400"/>
              <a:buFont typeface="Hind Madurai"/>
              <a:buChar char="●"/>
              <a:defRPr>
                <a:solidFill>
                  <a:schemeClr val="dk1"/>
                </a:solidFill>
                <a:latin typeface="Hind Madurai"/>
                <a:ea typeface="Hind Madurai"/>
                <a:cs typeface="Hind Madurai"/>
                <a:sym typeface="Hind Madurai"/>
              </a:defRPr>
            </a:lvl7pPr>
            <a:lvl8pPr marL="3657600" lvl="7" indent="-317500">
              <a:lnSpc>
                <a:spcPct val="115000"/>
              </a:lnSpc>
              <a:spcBef>
                <a:spcPts val="0"/>
              </a:spcBef>
              <a:spcAft>
                <a:spcPts val="0"/>
              </a:spcAft>
              <a:buClr>
                <a:schemeClr val="dk1"/>
              </a:buClr>
              <a:buSzPts val="1400"/>
              <a:buFont typeface="Hind Madurai"/>
              <a:buChar char="○"/>
              <a:defRPr>
                <a:solidFill>
                  <a:schemeClr val="dk1"/>
                </a:solidFill>
                <a:latin typeface="Hind Madurai"/>
                <a:ea typeface="Hind Madurai"/>
                <a:cs typeface="Hind Madurai"/>
                <a:sym typeface="Hind Madurai"/>
              </a:defRPr>
            </a:lvl8pPr>
            <a:lvl9pPr marL="4114800" lvl="8" indent="-317500">
              <a:lnSpc>
                <a:spcPct val="115000"/>
              </a:lnSpc>
              <a:spcBef>
                <a:spcPts val="0"/>
              </a:spcBef>
              <a:spcAft>
                <a:spcPts val="0"/>
              </a:spcAft>
              <a:buClr>
                <a:schemeClr val="dk1"/>
              </a:buClr>
              <a:buSzPts val="1400"/>
              <a:buFont typeface="Hind Madurai"/>
              <a:buChar char="■"/>
              <a:defRPr>
                <a:solidFill>
                  <a:schemeClr val="dk1"/>
                </a:solidFill>
                <a:latin typeface="Hind Madurai"/>
                <a:ea typeface="Hind Madurai"/>
                <a:cs typeface="Hind Madurai"/>
                <a:sym typeface="Hind Madura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 id="2147483657" r:id="rId5"/>
    <p:sldLayoutId id="2147483658" r:id="rId6"/>
    <p:sldLayoutId id="2147483660" r:id="rId7"/>
    <p:sldLayoutId id="2147483671" r:id="rId8"/>
    <p:sldLayoutId id="2147483675"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drive.google.com/uc?id=19Q4KmFmETRqf5Viczbve9sQSgwcRpIb6&amp;export=download"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29"/>
          <p:cNvSpPr txBox="1">
            <a:spLocks noGrp="1"/>
          </p:cNvSpPr>
          <p:nvPr>
            <p:ph type="ctrTitle"/>
          </p:nvPr>
        </p:nvSpPr>
        <p:spPr>
          <a:xfrm>
            <a:off x="3125800" y="1483500"/>
            <a:ext cx="5305200" cy="95884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Jobify</a:t>
            </a:r>
            <a:endParaRPr dirty="0">
              <a:latin typeface="Times New Roman" panose="02020603050405020304" pitchFamily="18" charset="0"/>
              <a:cs typeface="Times New Roman" panose="02020603050405020304" pitchFamily="18" charset="0"/>
            </a:endParaRPr>
          </a:p>
        </p:txBody>
      </p:sp>
      <p:sp>
        <p:nvSpPr>
          <p:cNvPr id="1560" name="Google Shape;1560;p29"/>
          <p:cNvSpPr txBox="1">
            <a:spLocks noGrp="1"/>
          </p:cNvSpPr>
          <p:nvPr>
            <p:ph type="subTitle" idx="1"/>
          </p:nvPr>
        </p:nvSpPr>
        <p:spPr>
          <a:xfrm>
            <a:off x="3191580" y="2394950"/>
            <a:ext cx="5305200" cy="201369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lang="en" sz="1800"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lang="en" sz="1800"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lang="en" sz="1800"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r>
              <a:rPr lang="en" sz="1800" dirty="0">
                <a:latin typeface="Times New Roman" panose="02020603050405020304" pitchFamily="18" charset="0"/>
                <a:cs typeface="Times New Roman" panose="02020603050405020304" pitchFamily="18" charset="0"/>
              </a:rPr>
              <a:t>PC649 : Summer Internship</a:t>
            </a:r>
          </a:p>
          <a:p>
            <a:pPr marL="0" lvl="0" indent="0" algn="ctr" rtl="0">
              <a:spcBef>
                <a:spcPts val="0"/>
              </a:spcBef>
              <a:spcAft>
                <a:spcPts val="0"/>
              </a:spcAft>
              <a:buNone/>
            </a:pPr>
            <a:r>
              <a:rPr lang="en" sz="1800" dirty="0">
                <a:latin typeface="Times New Roman" panose="02020603050405020304" pitchFamily="18" charset="0"/>
                <a:cs typeface="Times New Roman" panose="02020603050405020304" pitchFamily="18" charset="0"/>
              </a:rPr>
              <a:t>Name : Hetvi Shah</a:t>
            </a:r>
          </a:p>
          <a:p>
            <a:pPr marL="0" lvl="0" indent="0" algn="ctr" rtl="0">
              <a:spcBef>
                <a:spcPts val="0"/>
              </a:spcBef>
              <a:spcAft>
                <a:spcPts val="0"/>
              </a:spcAft>
              <a:buNone/>
            </a:pPr>
            <a:r>
              <a:rPr lang="en" sz="1800" dirty="0">
                <a:latin typeface="Times New Roman" panose="02020603050405020304" pitchFamily="18" charset="0"/>
                <a:cs typeface="Times New Roman" panose="02020603050405020304" pitchFamily="18" charset="0"/>
              </a:rPr>
              <a:t>ID : 202312079</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lvl="0" indent="0" algn="ctr" rtl="0">
              <a:spcBef>
                <a:spcPts val="0"/>
              </a:spcBef>
              <a:spcAft>
                <a:spcPts val="0"/>
              </a:spcAft>
              <a:buNone/>
            </a:pP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Mentor : Astha Mehta</a:t>
            </a:r>
          </a:p>
          <a:p>
            <a:pPr marL="0" lvl="0" indent="0" algn="ctr" rtl="0">
              <a:spcBef>
                <a:spcPts val="0"/>
              </a:spcBef>
              <a:spcAft>
                <a:spcPts val="0"/>
              </a:spcAft>
              <a:buNone/>
            </a:pPr>
            <a:r>
              <a:rPr lang="en-IN" sz="1800" kern="100" dirty="0">
                <a:latin typeface="Times New Roman" panose="02020603050405020304" pitchFamily="18" charset="0"/>
                <a:ea typeface="Calibri" panose="020F0502020204030204" pitchFamily="34" charset="0"/>
                <a:cs typeface="Times New Roman" panose="02020603050405020304" pitchFamily="18" charset="0"/>
              </a:rPr>
              <a:t>Company : Sparks to Ideas</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dirty="0"/>
          </a:p>
        </p:txBody>
      </p:sp>
      <p:grpSp>
        <p:nvGrpSpPr>
          <p:cNvPr id="1561" name="Google Shape;1561;p29"/>
          <p:cNvGrpSpPr/>
          <p:nvPr/>
        </p:nvGrpSpPr>
        <p:grpSpPr>
          <a:xfrm rot="1215945">
            <a:off x="8430544" y="4070586"/>
            <a:ext cx="440348" cy="862494"/>
            <a:chOff x="7985008" y="2151317"/>
            <a:chExt cx="96566" cy="189148"/>
          </a:xfrm>
        </p:grpSpPr>
        <p:sp>
          <p:nvSpPr>
            <p:cNvPr id="1562" name="Google Shape;1562;p29"/>
            <p:cNvSpPr/>
            <p:nvPr/>
          </p:nvSpPr>
          <p:spPr>
            <a:xfrm>
              <a:off x="7985008" y="2242311"/>
              <a:ext cx="79102" cy="98154"/>
            </a:xfrm>
            <a:custGeom>
              <a:avLst/>
              <a:gdLst/>
              <a:ahLst/>
              <a:cxnLst/>
              <a:rect l="l" t="t" r="r" b="b"/>
              <a:pathLst>
                <a:path w="3990" h="4951" extrusionOk="0">
                  <a:moveTo>
                    <a:pt x="2062" y="1"/>
                  </a:moveTo>
                  <a:cubicBezTo>
                    <a:pt x="1471" y="1"/>
                    <a:pt x="771" y="58"/>
                    <a:pt x="0" y="230"/>
                  </a:cubicBezTo>
                  <a:lnTo>
                    <a:pt x="415" y="4951"/>
                  </a:lnTo>
                  <a:lnTo>
                    <a:pt x="3336" y="4951"/>
                  </a:lnTo>
                  <a:lnTo>
                    <a:pt x="3990" y="230"/>
                  </a:lnTo>
                  <a:cubicBezTo>
                    <a:pt x="3990" y="230"/>
                    <a:pt x="3244" y="1"/>
                    <a:pt x="20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9"/>
            <p:cNvSpPr/>
            <p:nvPr/>
          </p:nvSpPr>
          <p:spPr>
            <a:xfrm>
              <a:off x="7985008" y="2240805"/>
              <a:ext cx="77436" cy="12073"/>
            </a:xfrm>
            <a:custGeom>
              <a:avLst/>
              <a:gdLst/>
              <a:ahLst/>
              <a:cxnLst/>
              <a:rect l="l" t="t" r="r" b="b"/>
              <a:pathLst>
                <a:path w="3906" h="609" extrusionOk="0">
                  <a:moveTo>
                    <a:pt x="1951" y="1"/>
                  </a:moveTo>
                  <a:cubicBezTo>
                    <a:pt x="872" y="1"/>
                    <a:pt x="0" y="138"/>
                    <a:pt x="0" y="306"/>
                  </a:cubicBezTo>
                  <a:cubicBezTo>
                    <a:pt x="0" y="475"/>
                    <a:pt x="872" y="609"/>
                    <a:pt x="1951" y="609"/>
                  </a:cubicBezTo>
                  <a:cubicBezTo>
                    <a:pt x="3030" y="609"/>
                    <a:pt x="3905" y="475"/>
                    <a:pt x="3905" y="306"/>
                  </a:cubicBezTo>
                  <a:cubicBezTo>
                    <a:pt x="3905" y="138"/>
                    <a:pt x="3030" y="1"/>
                    <a:pt x="19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9"/>
            <p:cNvSpPr/>
            <p:nvPr/>
          </p:nvSpPr>
          <p:spPr>
            <a:xfrm>
              <a:off x="8048129" y="2259400"/>
              <a:ext cx="33445" cy="58285"/>
            </a:xfrm>
            <a:custGeom>
              <a:avLst/>
              <a:gdLst/>
              <a:ahLst/>
              <a:cxnLst/>
              <a:rect l="l" t="t" r="r" b="b"/>
              <a:pathLst>
                <a:path w="1687" h="2940" extrusionOk="0">
                  <a:moveTo>
                    <a:pt x="756" y="0"/>
                  </a:moveTo>
                  <a:cubicBezTo>
                    <a:pt x="749" y="0"/>
                    <a:pt x="742" y="0"/>
                    <a:pt x="735" y="1"/>
                  </a:cubicBezTo>
                  <a:lnTo>
                    <a:pt x="454" y="602"/>
                  </a:lnTo>
                  <a:cubicBezTo>
                    <a:pt x="454" y="602"/>
                    <a:pt x="886" y="690"/>
                    <a:pt x="922" y="1470"/>
                  </a:cubicBezTo>
                  <a:cubicBezTo>
                    <a:pt x="949" y="2081"/>
                    <a:pt x="364" y="2146"/>
                    <a:pt x="112" y="2146"/>
                  </a:cubicBezTo>
                  <a:cubicBezTo>
                    <a:pt x="44" y="2146"/>
                    <a:pt x="1" y="2141"/>
                    <a:pt x="1" y="2141"/>
                  </a:cubicBezTo>
                  <a:lnTo>
                    <a:pt x="1" y="2939"/>
                  </a:lnTo>
                  <a:cubicBezTo>
                    <a:pt x="995" y="2939"/>
                    <a:pt x="1515" y="2423"/>
                    <a:pt x="1603" y="1512"/>
                  </a:cubicBezTo>
                  <a:cubicBezTo>
                    <a:pt x="1686" y="623"/>
                    <a:pt x="1126" y="0"/>
                    <a:pt x="7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9"/>
            <p:cNvSpPr/>
            <p:nvPr/>
          </p:nvSpPr>
          <p:spPr>
            <a:xfrm>
              <a:off x="7987090" y="2249171"/>
              <a:ext cx="63400" cy="7137"/>
            </a:xfrm>
            <a:custGeom>
              <a:avLst/>
              <a:gdLst/>
              <a:ahLst/>
              <a:cxnLst/>
              <a:rect l="l" t="t" r="r" b="b"/>
              <a:pathLst>
                <a:path w="3198" h="360" extrusionOk="0">
                  <a:moveTo>
                    <a:pt x="97" y="1"/>
                  </a:moveTo>
                  <a:cubicBezTo>
                    <a:pt x="27" y="1"/>
                    <a:pt x="1" y="118"/>
                    <a:pt x="82" y="137"/>
                  </a:cubicBezTo>
                  <a:cubicBezTo>
                    <a:pt x="630" y="286"/>
                    <a:pt x="1196" y="359"/>
                    <a:pt x="1761" y="359"/>
                  </a:cubicBezTo>
                  <a:cubicBezTo>
                    <a:pt x="2214" y="359"/>
                    <a:pt x="2667" y="312"/>
                    <a:pt x="3111" y="218"/>
                  </a:cubicBezTo>
                  <a:cubicBezTo>
                    <a:pt x="3197" y="198"/>
                    <a:pt x="3168" y="80"/>
                    <a:pt x="3092" y="80"/>
                  </a:cubicBezTo>
                  <a:cubicBezTo>
                    <a:pt x="3087" y="80"/>
                    <a:pt x="3082" y="80"/>
                    <a:pt x="3076" y="81"/>
                  </a:cubicBezTo>
                  <a:cubicBezTo>
                    <a:pt x="2643" y="173"/>
                    <a:pt x="2202" y="219"/>
                    <a:pt x="1762" y="219"/>
                  </a:cubicBezTo>
                  <a:cubicBezTo>
                    <a:pt x="1208" y="219"/>
                    <a:pt x="655" y="147"/>
                    <a:pt x="117" y="4"/>
                  </a:cubicBezTo>
                  <a:cubicBezTo>
                    <a:pt x="110" y="2"/>
                    <a:pt x="103" y="1"/>
                    <a:pt x="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6" name="Google Shape;1566;p29"/>
            <p:cNvSpPr/>
            <p:nvPr/>
          </p:nvSpPr>
          <p:spPr>
            <a:xfrm>
              <a:off x="8050429" y="2268202"/>
              <a:ext cx="12034" cy="69150"/>
            </a:xfrm>
            <a:custGeom>
              <a:avLst/>
              <a:gdLst/>
              <a:ahLst/>
              <a:cxnLst/>
              <a:rect l="l" t="t" r="r" b="b"/>
              <a:pathLst>
                <a:path w="607" h="3488" extrusionOk="0">
                  <a:moveTo>
                    <a:pt x="539" y="1"/>
                  </a:moveTo>
                  <a:cubicBezTo>
                    <a:pt x="504" y="1"/>
                    <a:pt x="466" y="23"/>
                    <a:pt x="461" y="67"/>
                  </a:cubicBezTo>
                  <a:cubicBezTo>
                    <a:pt x="349" y="1184"/>
                    <a:pt x="197" y="2295"/>
                    <a:pt x="11" y="3399"/>
                  </a:cubicBezTo>
                  <a:cubicBezTo>
                    <a:pt x="1" y="3453"/>
                    <a:pt x="46" y="3488"/>
                    <a:pt x="86" y="3488"/>
                  </a:cubicBezTo>
                  <a:cubicBezTo>
                    <a:pt x="114" y="3488"/>
                    <a:pt x="139" y="3472"/>
                    <a:pt x="145" y="3437"/>
                  </a:cubicBezTo>
                  <a:cubicBezTo>
                    <a:pt x="335" y="2320"/>
                    <a:pt x="489" y="1195"/>
                    <a:pt x="602" y="67"/>
                  </a:cubicBezTo>
                  <a:cubicBezTo>
                    <a:pt x="607" y="23"/>
                    <a:pt x="574" y="1"/>
                    <a:pt x="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9"/>
            <p:cNvSpPr/>
            <p:nvPr/>
          </p:nvSpPr>
          <p:spPr>
            <a:xfrm>
              <a:off x="7999361" y="2323592"/>
              <a:ext cx="4401" cy="8505"/>
            </a:xfrm>
            <a:custGeom>
              <a:avLst/>
              <a:gdLst/>
              <a:ahLst/>
              <a:cxnLst/>
              <a:rect l="l" t="t" r="r" b="b"/>
              <a:pathLst>
                <a:path w="222" h="429" extrusionOk="0">
                  <a:moveTo>
                    <a:pt x="182" y="283"/>
                  </a:moveTo>
                  <a:cubicBezTo>
                    <a:pt x="182" y="284"/>
                    <a:pt x="183" y="284"/>
                    <a:pt x="183" y="285"/>
                  </a:cubicBezTo>
                  <a:cubicBezTo>
                    <a:pt x="183" y="284"/>
                    <a:pt x="182" y="283"/>
                    <a:pt x="182" y="283"/>
                  </a:cubicBezTo>
                  <a:close/>
                  <a:moveTo>
                    <a:pt x="78" y="0"/>
                  </a:moveTo>
                  <a:cubicBezTo>
                    <a:pt x="39" y="4"/>
                    <a:pt x="11" y="32"/>
                    <a:pt x="7" y="70"/>
                  </a:cubicBezTo>
                  <a:cubicBezTo>
                    <a:pt x="0" y="183"/>
                    <a:pt x="25" y="295"/>
                    <a:pt x="81" y="394"/>
                  </a:cubicBezTo>
                  <a:cubicBezTo>
                    <a:pt x="93" y="415"/>
                    <a:pt x="118" y="428"/>
                    <a:pt x="142" y="428"/>
                  </a:cubicBezTo>
                  <a:cubicBezTo>
                    <a:pt x="154" y="428"/>
                    <a:pt x="166" y="425"/>
                    <a:pt x="176" y="418"/>
                  </a:cubicBezTo>
                  <a:cubicBezTo>
                    <a:pt x="208" y="397"/>
                    <a:pt x="222" y="359"/>
                    <a:pt x="201" y="323"/>
                  </a:cubicBezTo>
                  <a:cubicBezTo>
                    <a:pt x="197" y="313"/>
                    <a:pt x="190" y="302"/>
                    <a:pt x="187" y="292"/>
                  </a:cubicBezTo>
                  <a:cubicBezTo>
                    <a:pt x="184" y="289"/>
                    <a:pt x="178" y="279"/>
                    <a:pt x="179" y="279"/>
                  </a:cubicBezTo>
                  <a:lnTo>
                    <a:pt x="179" y="279"/>
                  </a:lnTo>
                  <a:cubicBezTo>
                    <a:pt x="179" y="279"/>
                    <a:pt x="180" y="280"/>
                    <a:pt x="182" y="283"/>
                  </a:cubicBezTo>
                  <a:lnTo>
                    <a:pt x="182" y="283"/>
                  </a:lnTo>
                  <a:cubicBezTo>
                    <a:pt x="180" y="279"/>
                    <a:pt x="179" y="274"/>
                    <a:pt x="176" y="271"/>
                  </a:cubicBezTo>
                  <a:cubicBezTo>
                    <a:pt x="169" y="250"/>
                    <a:pt x="162" y="225"/>
                    <a:pt x="155" y="200"/>
                  </a:cubicBezTo>
                  <a:cubicBezTo>
                    <a:pt x="155" y="197"/>
                    <a:pt x="155" y="190"/>
                    <a:pt x="152" y="183"/>
                  </a:cubicBezTo>
                  <a:cubicBezTo>
                    <a:pt x="152" y="183"/>
                    <a:pt x="151" y="178"/>
                    <a:pt x="150" y="174"/>
                  </a:cubicBezTo>
                  <a:lnTo>
                    <a:pt x="150" y="174"/>
                  </a:lnTo>
                  <a:cubicBezTo>
                    <a:pt x="151" y="175"/>
                    <a:pt x="151" y="176"/>
                    <a:pt x="151" y="176"/>
                  </a:cubicBezTo>
                  <a:cubicBezTo>
                    <a:pt x="151" y="176"/>
                    <a:pt x="152" y="175"/>
                    <a:pt x="152" y="172"/>
                  </a:cubicBezTo>
                  <a:cubicBezTo>
                    <a:pt x="151" y="170"/>
                    <a:pt x="150" y="169"/>
                    <a:pt x="150" y="169"/>
                  </a:cubicBezTo>
                  <a:lnTo>
                    <a:pt x="150" y="169"/>
                  </a:lnTo>
                  <a:cubicBezTo>
                    <a:pt x="150" y="169"/>
                    <a:pt x="150" y="171"/>
                    <a:pt x="150" y="174"/>
                  </a:cubicBezTo>
                  <a:lnTo>
                    <a:pt x="150" y="174"/>
                  </a:lnTo>
                  <a:cubicBezTo>
                    <a:pt x="149" y="171"/>
                    <a:pt x="148" y="164"/>
                    <a:pt x="148" y="162"/>
                  </a:cubicBezTo>
                  <a:cubicBezTo>
                    <a:pt x="148" y="155"/>
                    <a:pt x="148" y="151"/>
                    <a:pt x="148" y="144"/>
                  </a:cubicBezTo>
                  <a:cubicBezTo>
                    <a:pt x="148" y="120"/>
                    <a:pt x="148" y="95"/>
                    <a:pt x="148" y="70"/>
                  </a:cubicBezTo>
                  <a:cubicBezTo>
                    <a:pt x="152" y="35"/>
                    <a:pt x="113"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9"/>
            <p:cNvSpPr/>
            <p:nvPr/>
          </p:nvSpPr>
          <p:spPr>
            <a:xfrm>
              <a:off x="8003683" y="2320142"/>
              <a:ext cx="6146" cy="9338"/>
            </a:xfrm>
            <a:custGeom>
              <a:avLst/>
              <a:gdLst/>
              <a:ahLst/>
              <a:cxnLst/>
              <a:rect l="l" t="t" r="r" b="b"/>
              <a:pathLst>
                <a:path w="310" h="471" extrusionOk="0">
                  <a:moveTo>
                    <a:pt x="76" y="0"/>
                  </a:moveTo>
                  <a:cubicBezTo>
                    <a:pt x="63" y="0"/>
                    <a:pt x="52" y="3"/>
                    <a:pt x="42" y="9"/>
                  </a:cubicBezTo>
                  <a:cubicBezTo>
                    <a:pt x="7" y="33"/>
                    <a:pt x="0" y="69"/>
                    <a:pt x="18" y="107"/>
                  </a:cubicBezTo>
                  <a:cubicBezTo>
                    <a:pt x="67" y="216"/>
                    <a:pt x="120" y="325"/>
                    <a:pt x="173" y="434"/>
                  </a:cubicBezTo>
                  <a:cubicBezTo>
                    <a:pt x="182" y="458"/>
                    <a:pt x="208" y="471"/>
                    <a:pt x="234" y="471"/>
                  </a:cubicBezTo>
                  <a:cubicBezTo>
                    <a:pt x="245" y="471"/>
                    <a:pt x="257" y="468"/>
                    <a:pt x="267" y="462"/>
                  </a:cubicBezTo>
                  <a:cubicBezTo>
                    <a:pt x="303" y="438"/>
                    <a:pt x="310" y="399"/>
                    <a:pt x="292" y="364"/>
                  </a:cubicBezTo>
                  <a:cubicBezTo>
                    <a:pt x="239" y="255"/>
                    <a:pt x="190" y="146"/>
                    <a:pt x="137" y="33"/>
                  </a:cubicBezTo>
                  <a:cubicBezTo>
                    <a:pt x="128" y="12"/>
                    <a:pt x="101"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9"/>
            <p:cNvSpPr/>
            <p:nvPr/>
          </p:nvSpPr>
          <p:spPr>
            <a:xfrm>
              <a:off x="8004158" y="2151317"/>
              <a:ext cx="23096" cy="84276"/>
            </a:xfrm>
            <a:custGeom>
              <a:avLst/>
              <a:gdLst/>
              <a:ahLst/>
              <a:cxnLst/>
              <a:rect l="l" t="t" r="r" b="b"/>
              <a:pathLst>
                <a:path w="1165" h="4251" extrusionOk="0">
                  <a:moveTo>
                    <a:pt x="1066" y="0"/>
                  </a:moveTo>
                  <a:cubicBezTo>
                    <a:pt x="1050" y="0"/>
                    <a:pt x="1034" y="7"/>
                    <a:pt x="1020" y="23"/>
                  </a:cubicBezTo>
                  <a:cubicBezTo>
                    <a:pt x="591" y="532"/>
                    <a:pt x="92" y="1112"/>
                    <a:pt x="29" y="1805"/>
                  </a:cubicBezTo>
                  <a:cubicBezTo>
                    <a:pt x="1" y="2118"/>
                    <a:pt x="106" y="2399"/>
                    <a:pt x="373" y="2578"/>
                  </a:cubicBezTo>
                  <a:cubicBezTo>
                    <a:pt x="507" y="2669"/>
                    <a:pt x="665" y="2729"/>
                    <a:pt x="788" y="2838"/>
                  </a:cubicBezTo>
                  <a:cubicBezTo>
                    <a:pt x="901" y="2940"/>
                    <a:pt x="974" y="3077"/>
                    <a:pt x="1003" y="3221"/>
                  </a:cubicBezTo>
                  <a:cubicBezTo>
                    <a:pt x="1038" y="3404"/>
                    <a:pt x="992" y="3569"/>
                    <a:pt x="904" y="3727"/>
                  </a:cubicBezTo>
                  <a:cubicBezTo>
                    <a:pt x="820" y="3882"/>
                    <a:pt x="732" y="4040"/>
                    <a:pt x="813" y="4212"/>
                  </a:cubicBezTo>
                  <a:cubicBezTo>
                    <a:pt x="824" y="4239"/>
                    <a:pt x="844" y="4250"/>
                    <a:pt x="865" y="4250"/>
                  </a:cubicBezTo>
                  <a:cubicBezTo>
                    <a:pt x="910" y="4250"/>
                    <a:pt x="959" y="4199"/>
                    <a:pt x="932" y="4142"/>
                  </a:cubicBezTo>
                  <a:cubicBezTo>
                    <a:pt x="866" y="3994"/>
                    <a:pt x="1024" y="3819"/>
                    <a:pt x="1083" y="3689"/>
                  </a:cubicBezTo>
                  <a:cubicBezTo>
                    <a:pt x="1140" y="3566"/>
                    <a:pt x="1164" y="3425"/>
                    <a:pt x="1150" y="3291"/>
                  </a:cubicBezTo>
                  <a:cubicBezTo>
                    <a:pt x="1129" y="3003"/>
                    <a:pt x="971" y="2775"/>
                    <a:pt x="732" y="2627"/>
                  </a:cubicBezTo>
                  <a:cubicBezTo>
                    <a:pt x="605" y="2546"/>
                    <a:pt x="465" y="2487"/>
                    <a:pt x="352" y="2385"/>
                  </a:cubicBezTo>
                  <a:cubicBezTo>
                    <a:pt x="236" y="2279"/>
                    <a:pt x="177" y="2132"/>
                    <a:pt x="166" y="1977"/>
                  </a:cubicBezTo>
                  <a:cubicBezTo>
                    <a:pt x="145" y="1650"/>
                    <a:pt x="279" y="1327"/>
                    <a:pt x="437" y="1049"/>
                  </a:cubicBezTo>
                  <a:cubicBezTo>
                    <a:pt x="627" y="712"/>
                    <a:pt x="873" y="416"/>
                    <a:pt x="1119" y="121"/>
                  </a:cubicBezTo>
                  <a:cubicBezTo>
                    <a:pt x="1164" y="70"/>
                    <a:pt x="1117" y="0"/>
                    <a:pt x="1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9"/>
            <p:cNvSpPr/>
            <p:nvPr/>
          </p:nvSpPr>
          <p:spPr>
            <a:xfrm>
              <a:off x="8031278" y="2192394"/>
              <a:ext cx="7296" cy="34971"/>
            </a:xfrm>
            <a:custGeom>
              <a:avLst/>
              <a:gdLst/>
              <a:ahLst/>
              <a:cxnLst/>
              <a:rect l="l" t="t" r="r" b="b"/>
              <a:pathLst>
                <a:path w="368" h="1764" extrusionOk="0">
                  <a:moveTo>
                    <a:pt x="268" y="0"/>
                  </a:moveTo>
                  <a:cubicBezTo>
                    <a:pt x="247" y="0"/>
                    <a:pt x="226" y="9"/>
                    <a:pt x="211" y="31"/>
                  </a:cubicBezTo>
                  <a:cubicBezTo>
                    <a:pt x="123" y="165"/>
                    <a:pt x="32" y="313"/>
                    <a:pt x="28" y="478"/>
                  </a:cubicBezTo>
                  <a:cubicBezTo>
                    <a:pt x="21" y="643"/>
                    <a:pt x="137" y="763"/>
                    <a:pt x="162" y="921"/>
                  </a:cubicBezTo>
                  <a:cubicBezTo>
                    <a:pt x="186" y="1054"/>
                    <a:pt x="116" y="1195"/>
                    <a:pt x="74" y="1318"/>
                  </a:cubicBezTo>
                  <a:cubicBezTo>
                    <a:pt x="32" y="1448"/>
                    <a:pt x="0" y="1585"/>
                    <a:pt x="49" y="1715"/>
                  </a:cubicBezTo>
                  <a:cubicBezTo>
                    <a:pt x="61" y="1749"/>
                    <a:pt x="89" y="1763"/>
                    <a:pt x="118" y="1763"/>
                  </a:cubicBezTo>
                  <a:cubicBezTo>
                    <a:pt x="160" y="1763"/>
                    <a:pt x="202" y="1730"/>
                    <a:pt x="183" y="1680"/>
                  </a:cubicBezTo>
                  <a:cubicBezTo>
                    <a:pt x="95" y="1434"/>
                    <a:pt x="320" y="1195"/>
                    <a:pt x="306" y="945"/>
                  </a:cubicBezTo>
                  <a:cubicBezTo>
                    <a:pt x="299" y="805"/>
                    <a:pt x="207" y="699"/>
                    <a:pt x="176" y="566"/>
                  </a:cubicBezTo>
                  <a:cubicBezTo>
                    <a:pt x="134" y="397"/>
                    <a:pt x="243" y="235"/>
                    <a:pt x="330" y="102"/>
                  </a:cubicBezTo>
                  <a:cubicBezTo>
                    <a:pt x="367" y="50"/>
                    <a:pt x="318"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29"/>
          <p:cNvGrpSpPr/>
          <p:nvPr/>
        </p:nvGrpSpPr>
        <p:grpSpPr>
          <a:xfrm>
            <a:off x="1580665" y="1100808"/>
            <a:ext cx="1545136" cy="3507777"/>
            <a:chOff x="5910966" y="405685"/>
            <a:chExt cx="721419" cy="1637694"/>
          </a:xfrm>
        </p:grpSpPr>
        <p:sp>
          <p:nvSpPr>
            <p:cNvPr id="1572" name="Google Shape;1572;p29"/>
            <p:cNvSpPr/>
            <p:nvPr/>
          </p:nvSpPr>
          <p:spPr>
            <a:xfrm>
              <a:off x="6055840" y="836099"/>
              <a:ext cx="40742" cy="119807"/>
            </a:xfrm>
            <a:custGeom>
              <a:avLst/>
              <a:gdLst/>
              <a:ahLst/>
              <a:cxnLst/>
              <a:rect l="l" t="t" r="r" b="b"/>
              <a:pathLst>
                <a:path w="1297" h="3814" extrusionOk="0">
                  <a:moveTo>
                    <a:pt x="254" y="0"/>
                  </a:moveTo>
                  <a:cubicBezTo>
                    <a:pt x="226" y="0"/>
                    <a:pt x="200" y="16"/>
                    <a:pt x="193" y="51"/>
                  </a:cubicBezTo>
                  <a:cubicBezTo>
                    <a:pt x="0" y="1102"/>
                    <a:pt x="21" y="2248"/>
                    <a:pt x="608" y="3176"/>
                  </a:cubicBezTo>
                  <a:cubicBezTo>
                    <a:pt x="756" y="3408"/>
                    <a:pt x="935" y="3619"/>
                    <a:pt x="1142" y="3794"/>
                  </a:cubicBezTo>
                  <a:cubicBezTo>
                    <a:pt x="1158" y="3808"/>
                    <a:pt x="1174" y="3813"/>
                    <a:pt x="1190" y="3813"/>
                  </a:cubicBezTo>
                  <a:cubicBezTo>
                    <a:pt x="1248" y="3813"/>
                    <a:pt x="1296" y="3743"/>
                    <a:pt x="1244" y="3696"/>
                  </a:cubicBezTo>
                  <a:cubicBezTo>
                    <a:pt x="200" y="2817"/>
                    <a:pt x="98" y="1341"/>
                    <a:pt x="327" y="86"/>
                  </a:cubicBezTo>
                  <a:cubicBezTo>
                    <a:pt x="337" y="34"/>
                    <a:pt x="294" y="0"/>
                    <a:pt x="254"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9"/>
            <p:cNvSpPr/>
            <p:nvPr/>
          </p:nvSpPr>
          <p:spPr>
            <a:xfrm>
              <a:off x="6058919" y="425161"/>
              <a:ext cx="175690" cy="536306"/>
            </a:xfrm>
            <a:custGeom>
              <a:avLst/>
              <a:gdLst/>
              <a:ahLst/>
              <a:cxnLst/>
              <a:rect l="l" t="t" r="r" b="b"/>
              <a:pathLst>
                <a:path w="5593" h="17073" extrusionOk="0">
                  <a:moveTo>
                    <a:pt x="2543" y="1"/>
                  </a:moveTo>
                  <a:cubicBezTo>
                    <a:pt x="2383" y="1"/>
                    <a:pt x="2223" y="24"/>
                    <a:pt x="2071" y="69"/>
                  </a:cubicBezTo>
                  <a:cubicBezTo>
                    <a:pt x="1522" y="234"/>
                    <a:pt x="1072" y="660"/>
                    <a:pt x="781" y="1155"/>
                  </a:cubicBezTo>
                  <a:cubicBezTo>
                    <a:pt x="486" y="1651"/>
                    <a:pt x="334" y="2217"/>
                    <a:pt x="218" y="2779"/>
                  </a:cubicBezTo>
                  <a:cubicBezTo>
                    <a:pt x="85" y="3447"/>
                    <a:pt x="0" y="4132"/>
                    <a:pt x="88" y="4810"/>
                  </a:cubicBezTo>
                  <a:cubicBezTo>
                    <a:pt x="187" y="5552"/>
                    <a:pt x="493" y="6255"/>
                    <a:pt x="602" y="6997"/>
                  </a:cubicBezTo>
                  <a:cubicBezTo>
                    <a:pt x="756" y="8023"/>
                    <a:pt x="531" y="9039"/>
                    <a:pt x="275" y="10023"/>
                  </a:cubicBezTo>
                  <a:cubicBezTo>
                    <a:pt x="148" y="10504"/>
                    <a:pt x="194" y="11091"/>
                    <a:pt x="180" y="11587"/>
                  </a:cubicBezTo>
                  <a:cubicBezTo>
                    <a:pt x="162" y="12125"/>
                    <a:pt x="162" y="12659"/>
                    <a:pt x="169" y="13197"/>
                  </a:cubicBezTo>
                  <a:cubicBezTo>
                    <a:pt x="180" y="13741"/>
                    <a:pt x="197" y="14293"/>
                    <a:pt x="292" y="14831"/>
                  </a:cubicBezTo>
                  <a:cubicBezTo>
                    <a:pt x="422" y="15565"/>
                    <a:pt x="700" y="16275"/>
                    <a:pt x="1101" y="16908"/>
                  </a:cubicBezTo>
                  <a:cubicBezTo>
                    <a:pt x="1178" y="17030"/>
                    <a:pt x="1302" y="17072"/>
                    <a:pt x="1441" y="17072"/>
                  </a:cubicBezTo>
                  <a:cubicBezTo>
                    <a:pt x="1562" y="17072"/>
                    <a:pt x="1693" y="17041"/>
                    <a:pt x="1814" y="17003"/>
                  </a:cubicBezTo>
                  <a:cubicBezTo>
                    <a:pt x="1979" y="16061"/>
                    <a:pt x="2584" y="15140"/>
                    <a:pt x="2830" y="14216"/>
                  </a:cubicBezTo>
                  <a:cubicBezTo>
                    <a:pt x="2988" y="13615"/>
                    <a:pt x="3034" y="12989"/>
                    <a:pt x="3181" y="12385"/>
                  </a:cubicBezTo>
                  <a:cubicBezTo>
                    <a:pt x="3322" y="11815"/>
                    <a:pt x="3550" y="11274"/>
                    <a:pt x="3779" y="10736"/>
                  </a:cubicBezTo>
                  <a:cubicBezTo>
                    <a:pt x="3881" y="10490"/>
                    <a:pt x="3986" y="10244"/>
                    <a:pt x="4141" y="10026"/>
                  </a:cubicBezTo>
                  <a:cubicBezTo>
                    <a:pt x="4225" y="9907"/>
                    <a:pt x="4320" y="9798"/>
                    <a:pt x="4387" y="9668"/>
                  </a:cubicBezTo>
                  <a:cubicBezTo>
                    <a:pt x="4492" y="9457"/>
                    <a:pt x="4510" y="9211"/>
                    <a:pt x="4503" y="8975"/>
                  </a:cubicBezTo>
                  <a:cubicBezTo>
                    <a:pt x="4489" y="8272"/>
                    <a:pt x="5023" y="7742"/>
                    <a:pt x="5227" y="7070"/>
                  </a:cubicBezTo>
                  <a:cubicBezTo>
                    <a:pt x="5357" y="6642"/>
                    <a:pt x="5483" y="6213"/>
                    <a:pt x="5533" y="5766"/>
                  </a:cubicBezTo>
                  <a:cubicBezTo>
                    <a:pt x="5592" y="5187"/>
                    <a:pt x="5519" y="4603"/>
                    <a:pt x="5441" y="4027"/>
                  </a:cubicBezTo>
                  <a:cubicBezTo>
                    <a:pt x="5399" y="3693"/>
                    <a:pt x="5353" y="3355"/>
                    <a:pt x="5237" y="3043"/>
                  </a:cubicBezTo>
                  <a:cubicBezTo>
                    <a:pt x="5157" y="2818"/>
                    <a:pt x="5026" y="2596"/>
                    <a:pt x="4812" y="2494"/>
                  </a:cubicBezTo>
                  <a:cubicBezTo>
                    <a:pt x="4721" y="2132"/>
                    <a:pt x="4643" y="1696"/>
                    <a:pt x="4489" y="1359"/>
                  </a:cubicBezTo>
                  <a:cubicBezTo>
                    <a:pt x="4334" y="1022"/>
                    <a:pt x="4109" y="702"/>
                    <a:pt x="3803" y="494"/>
                  </a:cubicBezTo>
                  <a:cubicBezTo>
                    <a:pt x="3786" y="483"/>
                    <a:pt x="3773" y="479"/>
                    <a:pt x="3761" y="479"/>
                  </a:cubicBezTo>
                  <a:cubicBezTo>
                    <a:pt x="3732" y="479"/>
                    <a:pt x="3716" y="503"/>
                    <a:pt x="3694" y="503"/>
                  </a:cubicBezTo>
                  <a:cubicBezTo>
                    <a:pt x="3682" y="503"/>
                    <a:pt x="3669" y="497"/>
                    <a:pt x="3652" y="477"/>
                  </a:cubicBezTo>
                  <a:cubicBezTo>
                    <a:pt x="3382" y="159"/>
                    <a:pt x="2963" y="1"/>
                    <a:pt x="2543"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9"/>
            <p:cNvSpPr/>
            <p:nvPr/>
          </p:nvSpPr>
          <p:spPr>
            <a:xfrm>
              <a:off x="6095012" y="1803950"/>
              <a:ext cx="84280" cy="192904"/>
            </a:xfrm>
            <a:custGeom>
              <a:avLst/>
              <a:gdLst/>
              <a:ahLst/>
              <a:cxnLst/>
              <a:rect l="l" t="t" r="r" b="b"/>
              <a:pathLst>
                <a:path w="2683" h="6141" extrusionOk="0">
                  <a:moveTo>
                    <a:pt x="296" y="1"/>
                  </a:moveTo>
                  <a:cubicBezTo>
                    <a:pt x="243" y="110"/>
                    <a:pt x="1" y="4317"/>
                    <a:pt x="1" y="4317"/>
                  </a:cubicBezTo>
                  <a:cubicBezTo>
                    <a:pt x="1" y="4317"/>
                    <a:pt x="377" y="6057"/>
                    <a:pt x="1073" y="6138"/>
                  </a:cubicBezTo>
                  <a:cubicBezTo>
                    <a:pt x="1087" y="6139"/>
                    <a:pt x="1102" y="6140"/>
                    <a:pt x="1116" y="6140"/>
                  </a:cubicBezTo>
                  <a:cubicBezTo>
                    <a:pt x="1806" y="6140"/>
                    <a:pt x="2682" y="4317"/>
                    <a:pt x="2682" y="4317"/>
                  </a:cubicBezTo>
                  <a:cubicBezTo>
                    <a:pt x="2682" y="4317"/>
                    <a:pt x="2468" y="3593"/>
                    <a:pt x="2387" y="2602"/>
                  </a:cubicBezTo>
                  <a:cubicBezTo>
                    <a:pt x="2306" y="1611"/>
                    <a:pt x="2440" y="29"/>
                    <a:pt x="2440" y="29"/>
                  </a:cubicBezTo>
                  <a:lnTo>
                    <a:pt x="296" y="1"/>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9"/>
            <p:cNvSpPr/>
            <p:nvPr/>
          </p:nvSpPr>
          <p:spPr>
            <a:xfrm>
              <a:off x="6393902" y="1780328"/>
              <a:ext cx="199532" cy="205501"/>
            </a:xfrm>
            <a:custGeom>
              <a:avLst/>
              <a:gdLst/>
              <a:ahLst/>
              <a:cxnLst/>
              <a:rect l="l" t="t" r="r" b="b"/>
              <a:pathLst>
                <a:path w="6352" h="6542" extrusionOk="0">
                  <a:moveTo>
                    <a:pt x="2306" y="1"/>
                  </a:moveTo>
                  <a:lnTo>
                    <a:pt x="0" y="834"/>
                  </a:lnTo>
                  <a:cubicBezTo>
                    <a:pt x="53" y="939"/>
                    <a:pt x="749" y="3888"/>
                    <a:pt x="749" y="4559"/>
                  </a:cubicBezTo>
                  <a:cubicBezTo>
                    <a:pt x="749" y="5181"/>
                    <a:pt x="2075" y="5203"/>
                    <a:pt x="2257" y="5203"/>
                  </a:cubicBezTo>
                  <a:cubicBezTo>
                    <a:pt x="2270" y="5203"/>
                    <a:pt x="2278" y="5203"/>
                    <a:pt x="2278" y="5203"/>
                  </a:cubicBezTo>
                  <a:lnTo>
                    <a:pt x="5627" y="6542"/>
                  </a:lnTo>
                  <a:lnTo>
                    <a:pt x="6351" y="5846"/>
                  </a:lnTo>
                  <a:cubicBezTo>
                    <a:pt x="6351" y="5846"/>
                    <a:pt x="3673" y="4398"/>
                    <a:pt x="3135" y="3192"/>
                  </a:cubicBezTo>
                  <a:cubicBezTo>
                    <a:pt x="2601" y="1987"/>
                    <a:pt x="2306" y="1"/>
                    <a:pt x="2306" y="1"/>
                  </a:cubicBez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9"/>
            <p:cNvSpPr/>
            <p:nvPr/>
          </p:nvSpPr>
          <p:spPr>
            <a:xfrm>
              <a:off x="6074309" y="1914494"/>
              <a:ext cx="111200" cy="128885"/>
            </a:xfrm>
            <a:custGeom>
              <a:avLst/>
              <a:gdLst/>
              <a:ahLst/>
              <a:cxnLst/>
              <a:rect l="l" t="t" r="r" b="b"/>
              <a:pathLst>
                <a:path w="3540" h="4103" extrusionOk="0">
                  <a:moveTo>
                    <a:pt x="3111" y="1"/>
                  </a:moveTo>
                  <a:cubicBezTo>
                    <a:pt x="3111" y="1"/>
                    <a:pt x="2629" y="1708"/>
                    <a:pt x="1668" y="1708"/>
                  </a:cubicBezTo>
                  <a:cubicBezTo>
                    <a:pt x="1614" y="1708"/>
                    <a:pt x="1558" y="1703"/>
                    <a:pt x="1501" y="1691"/>
                  </a:cubicBezTo>
                  <a:cubicBezTo>
                    <a:pt x="429" y="1477"/>
                    <a:pt x="833" y="1"/>
                    <a:pt x="833" y="1"/>
                  </a:cubicBezTo>
                  <a:lnTo>
                    <a:pt x="833" y="1"/>
                  </a:lnTo>
                  <a:cubicBezTo>
                    <a:pt x="352" y="1210"/>
                    <a:pt x="0" y="1906"/>
                    <a:pt x="29" y="3002"/>
                  </a:cubicBezTo>
                  <a:cubicBezTo>
                    <a:pt x="29" y="3002"/>
                    <a:pt x="352" y="4102"/>
                    <a:pt x="1930" y="4102"/>
                  </a:cubicBezTo>
                  <a:cubicBezTo>
                    <a:pt x="3512" y="4102"/>
                    <a:pt x="3459" y="2978"/>
                    <a:pt x="3459" y="2978"/>
                  </a:cubicBezTo>
                  <a:cubicBezTo>
                    <a:pt x="3459" y="2978"/>
                    <a:pt x="3540" y="1101"/>
                    <a:pt x="3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9"/>
            <p:cNvSpPr/>
            <p:nvPr/>
          </p:nvSpPr>
          <p:spPr>
            <a:xfrm>
              <a:off x="6405713" y="1904093"/>
              <a:ext cx="226673" cy="122038"/>
            </a:xfrm>
            <a:custGeom>
              <a:avLst/>
              <a:gdLst/>
              <a:ahLst/>
              <a:cxnLst/>
              <a:rect l="l" t="t" r="r" b="b"/>
              <a:pathLst>
                <a:path w="7216" h="3885" extrusionOk="0">
                  <a:moveTo>
                    <a:pt x="770" y="1"/>
                  </a:moveTo>
                  <a:cubicBezTo>
                    <a:pt x="673" y="1"/>
                    <a:pt x="578" y="10"/>
                    <a:pt x="482" y="29"/>
                  </a:cubicBezTo>
                  <a:cubicBezTo>
                    <a:pt x="7" y="120"/>
                    <a:pt x="0" y="753"/>
                    <a:pt x="25" y="1263"/>
                  </a:cubicBezTo>
                  <a:cubicBezTo>
                    <a:pt x="53" y="1772"/>
                    <a:pt x="457" y="3832"/>
                    <a:pt x="457" y="3832"/>
                  </a:cubicBezTo>
                  <a:lnTo>
                    <a:pt x="1209" y="3885"/>
                  </a:lnTo>
                  <a:lnTo>
                    <a:pt x="1286" y="2145"/>
                  </a:lnTo>
                  <a:cubicBezTo>
                    <a:pt x="1286" y="2145"/>
                    <a:pt x="2137" y="2528"/>
                    <a:pt x="2302" y="3192"/>
                  </a:cubicBezTo>
                  <a:cubicBezTo>
                    <a:pt x="2401" y="3582"/>
                    <a:pt x="2394" y="3740"/>
                    <a:pt x="2394" y="3740"/>
                  </a:cubicBezTo>
                  <a:lnTo>
                    <a:pt x="6914" y="3846"/>
                  </a:lnTo>
                  <a:cubicBezTo>
                    <a:pt x="6914" y="3846"/>
                    <a:pt x="7216" y="2208"/>
                    <a:pt x="5325" y="1523"/>
                  </a:cubicBezTo>
                  <a:cubicBezTo>
                    <a:pt x="5325" y="1523"/>
                    <a:pt x="4659" y="1835"/>
                    <a:pt x="3977" y="1835"/>
                  </a:cubicBezTo>
                  <a:cubicBezTo>
                    <a:pt x="3591" y="1835"/>
                    <a:pt x="3199" y="1735"/>
                    <a:pt x="2921" y="1421"/>
                  </a:cubicBezTo>
                  <a:cubicBezTo>
                    <a:pt x="1997" y="382"/>
                    <a:pt x="1371" y="1"/>
                    <a:pt x="7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9"/>
            <p:cNvSpPr/>
            <p:nvPr/>
          </p:nvSpPr>
          <p:spPr>
            <a:xfrm>
              <a:off x="6064447" y="1003308"/>
              <a:ext cx="417786" cy="832525"/>
            </a:xfrm>
            <a:custGeom>
              <a:avLst/>
              <a:gdLst/>
              <a:ahLst/>
              <a:cxnLst/>
              <a:rect l="l" t="t" r="r" b="b"/>
              <a:pathLst>
                <a:path w="13300" h="26503" extrusionOk="0">
                  <a:moveTo>
                    <a:pt x="8762" y="0"/>
                  </a:moveTo>
                  <a:lnTo>
                    <a:pt x="1582" y="390"/>
                  </a:lnTo>
                  <a:cubicBezTo>
                    <a:pt x="1564" y="415"/>
                    <a:pt x="1462" y="619"/>
                    <a:pt x="1322" y="893"/>
                  </a:cubicBezTo>
                  <a:cubicBezTo>
                    <a:pt x="1262" y="1016"/>
                    <a:pt x="1199" y="1150"/>
                    <a:pt x="1128" y="1287"/>
                  </a:cubicBezTo>
                  <a:cubicBezTo>
                    <a:pt x="826" y="1909"/>
                    <a:pt x="478" y="2622"/>
                    <a:pt x="478" y="2622"/>
                  </a:cubicBezTo>
                  <a:cubicBezTo>
                    <a:pt x="478" y="2622"/>
                    <a:pt x="0" y="6970"/>
                    <a:pt x="141" y="15897"/>
                  </a:cubicBezTo>
                  <a:cubicBezTo>
                    <a:pt x="281" y="24825"/>
                    <a:pt x="605" y="25897"/>
                    <a:pt x="605" y="25897"/>
                  </a:cubicBezTo>
                  <a:cubicBezTo>
                    <a:pt x="605" y="25897"/>
                    <a:pt x="1471" y="26503"/>
                    <a:pt x="2450" y="26503"/>
                  </a:cubicBezTo>
                  <a:cubicBezTo>
                    <a:pt x="2906" y="26503"/>
                    <a:pt x="3385" y="26372"/>
                    <a:pt x="3814" y="25988"/>
                  </a:cubicBezTo>
                  <a:lnTo>
                    <a:pt x="5673" y="7293"/>
                  </a:lnTo>
                  <a:cubicBezTo>
                    <a:pt x="5673" y="7293"/>
                    <a:pt x="8281" y="20593"/>
                    <a:pt x="10000" y="25897"/>
                  </a:cubicBezTo>
                  <a:cubicBezTo>
                    <a:pt x="10000" y="25897"/>
                    <a:pt x="10604" y="26221"/>
                    <a:pt x="11382" y="26221"/>
                  </a:cubicBezTo>
                  <a:cubicBezTo>
                    <a:pt x="11984" y="26221"/>
                    <a:pt x="12691" y="26026"/>
                    <a:pt x="13300" y="25334"/>
                  </a:cubicBezTo>
                  <a:cubicBezTo>
                    <a:pt x="13300" y="25334"/>
                    <a:pt x="10091" y="2457"/>
                    <a:pt x="9718" y="1716"/>
                  </a:cubicBezTo>
                  <a:cubicBezTo>
                    <a:pt x="9634" y="1543"/>
                    <a:pt x="9536" y="1357"/>
                    <a:pt x="9437" y="1178"/>
                  </a:cubicBezTo>
                  <a:cubicBezTo>
                    <a:pt x="9346" y="1009"/>
                    <a:pt x="9254" y="844"/>
                    <a:pt x="9170" y="693"/>
                  </a:cubicBezTo>
                  <a:cubicBezTo>
                    <a:pt x="8945" y="299"/>
                    <a:pt x="8762" y="0"/>
                    <a:pt x="87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9"/>
            <p:cNvSpPr/>
            <p:nvPr/>
          </p:nvSpPr>
          <p:spPr>
            <a:xfrm>
              <a:off x="6119859" y="405685"/>
              <a:ext cx="154487" cy="237793"/>
            </a:xfrm>
            <a:custGeom>
              <a:avLst/>
              <a:gdLst/>
              <a:ahLst/>
              <a:cxnLst/>
              <a:rect l="l" t="t" r="r" b="b"/>
              <a:pathLst>
                <a:path w="4918" h="7570" extrusionOk="0">
                  <a:moveTo>
                    <a:pt x="3588" y="0"/>
                  </a:moveTo>
                  <a:cubicBezTo>
                    <a:pt x="3146" y="0"/>
                    <a:pt x="2677" y="105"/>
                    <a:pt x="2208" y="366"/>
                  </a:cubicBezTo>
                  <a:cubicBezTo>
                    <a:pt x="1220" y="914"/>
                    <a:pt x="1" y="1712"/>
                    <a:pt x="313" y="3638"/>
                  </a:cubicBezTo>
                  <a:cubicBezTo>
                    <a:pt x="313" y="3638"/>
                    <a:pt x="391" y="4626"/>
                    <a:pt x="1080" y="5265"/>
                  </a:cubicBezTo>
                  <a:cubicBezTo>
                    <a:pt x="1772" y="5908"/>
                    <a:pt x="2946" y="7490"/>
                    <a:pt x="2946" y="7567"/>
                  </a:cubicBezTo>
                  <a:cubicBezTo>
                    <a:pt x="2946" y="7569"/>
                    <a:pt x="2946" y="7570"/>
                    <a:pt x="2947" y="7570"/>
                  </a:cubicBezTo>
                  <a:cubicBezTo>
                    <a:pt x="2984" y="7570"/>
                    <a:pt x="4011" y="5423"/>
                    <a:pt x="4011" y="5423"/>
                  </a:cubicBezTo>
                  <a:lnTo>
                    <a:pt x="4872" y="443"/>
                  </a:lnTo>
                  <a:lnTo>
                    <a:pt x="4918" y="317"/>
                  </a:lnTo>
                  <a:cubicBezTo>
                    <a:pt x="4532" y="128"/>
                    <a:pt x="4077" y="0"/>
                    <a:pt x="3588"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9"/>
            <p:cNvSpPr/>
            <p:nvPr/>
          </p:nvSpPr>
          <p:spPr>
            <a:xfrm>
              <a:off x="6171187" y="414983"/>
              <a:ext cx="148204" cy="214296"/>
            </a:xfrm>
            <a:custGeom>
              <a:avLst/>
              <a:gdLst/>
              <a:ahLst/>
              <a:cxnLst/>
              <a:rect l="l" t="t" r="r" b="b"/>
              <a:pathLst>
                <a:path w="4718" h="6822" extrusionOk="0">
                  <a:moveTo>
                    <a:pt x="2768" y="0"/>
                  </a:moveTo>
                  <a:cubicBezTo>
                    <a:pt x="2560" y="0"/>
                    <a:pt x="2349" y="22"/>
                    <a:pt x="2145" y="49"/>
                  </a:cubicBezTo>
                  <a:cubicBezTo>
                    <a:pt x="1344" y="147"/>
                    <a:pt x="841" y="917"/>
                    <a:pt x="486" y="1637"/>
                  </a:cubicBezTo>
                  <a:cubicBezTo>
                    <a:pt x="131" y="2361"/>
                    <a:pt x="1" y="3180"/>
                    <a:pt x="36" y="3985"/>
                  </a:cubicBezTo>
                  <a:cubicBezTo>
                    <a:pt x="64" y="4505"/>
                    <a:pt x="303" y="5011"/>
                    <a:pt x="482" y="5493"/>
                  </a:cubicBezTo>
                  <a:cubicBezTo>
                    <a:pt x="658" y="5953"/>
                    <a:pt x="953" y="6393"/>
                    <a:pt x="1410" y="6614"/>
                  </a:cubicBezTo>
                  <a:cubicBezTo>
                    <a:pt x="1611" y="6709"/>
                    <a:pt x="1832" y="6758"/>
                    <a:pt x="2054" y="6786"/>
                  </a:cubicBezTo>
                  <a:cubicBezTo>
                    <a:pt x="2216" y="6808"/>
                    <a:pt x="2389" y="6822"/>
                    <a:pt x="2564" y="6822"/>
                  </a:cubicBezTo>
                  <a:cubicBezTo>
                    <a:pt x="2869" y="6822"/>
                    <a:pt x="3179" y="6780"/>
                    <a:pt x="3445" y="6663"/>
                  </a:cubicBezTo>
                  <a:cubicBezTo>
                    <a:pt x="3818" y="6505"/>
                    <a:pt x="4145" y="6094"/>
                    <a:pt x="4303" y="5728"/>
                  </a:cubicBezTo>
                  <a:cubicBezTo>
                    <a:pt x="4479" y="5307"/>
                    <a:pt x="4496" y="4850"/>
                    <a:pt x="4531" y="4403"/>
                  </a:cubicBezTo>
                  <a:cubicBezTo>
                    <a:pt x="4570" y="3911"/>
                    <a:pt x="4591" y="3416"/>
                    <a:pt x="4598" y="2924"/>
                  </a:cubicBezTo>
                  <a:cubicBezTo>
                    <a:pt x="4598" y="2892"/>
                    <a:pt x="4598" y="2860"/>
                    <a:pt x="4602" y="2832"/>
                  </a:cubicBezTo>
                  <a:cubicBezTo>
                    <a:pt x="4609" y="2548"/>
                    <a:pt x="4637" y="2288"/>
                    <a:pt x="4672" y="2006"/>
                  </a:cubicBezTo>
                  <a:cubicBezTo>
                    <a:pt x="4718" y="1683"/>
                    <a:pt x="4528" y="1349"/>
                    <a:pt x="4377" y="1079"/>
                  </a:cubicBezTo>
                  <a:cubicBezTo>
                    <a:pt x="4194" y="752"/>
                    <a:pt x="3983" y="414"/>
                    <a:pt x="3660" y="214"/>
                  </a:cubicBezTo>
                  <a:cubicBezTo>
                    <a:pt x="3393" y="51"/>
                    <a:pt x="3084" y="0"/>
                    <a:pt x="2768" y="0"/>
                  </a:cubicBez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9"/>
            <p:cNvSpPr/>
            <p:nvPr/>
          </p:nvSpPr>
          <p:spPr>
            <a:xfrm>
              <a:off x="6128372" y="512519"/>
              <a:ext cx="68259" cy="78060"/>
            </a:xfrm>
            <a:custGeom>
              <a:avLst/>
              <a:gdLst/>
              <a:ahLst/>
              <a:cxnLst/>
              <a:rect l="l" t="t" r="r" b="b"/>
              <a:pathLst>
                <a:path w="2173" h="2485" extrusionOk="0">
                  <a:moveTo>
                    <a:pt x="870" y="0"/>
                  </a:moveTo>
                  <a:cubicBezTo>
                    <a:pt x="793" y="0"/>
                    <a:pt x="717" y="13"/>
                    <a:pt x="643" y="40"/>
                  </a:cubicBezTo>
                  <a:cubicBezTo>
                    <a:pt x="179" y="209"/>
                    <a:pt x="0" y="887"/>
                    <a:pt x="243" y="1551"/>
                  </a:cubicBezTo>
                  <a:cubicBezTo>
                    <a:pt x="447" y="2111"/>
                    <a:pt x="889" y="2484"/>
                    <a:pt x="1303" y="2484"/>
                  </a:cubicBezTo>
                  <a:cubicBezTo>
                    <a:pt x="1380" y="2484"/>
                    <a:pt x="1456" y="2471"/>
                    <a:pt x="1529" y="2444"/>
                  </a:cubicBezTo>
                  <a:cubicBezTo>
                    <a:pt x="1993" y="2276"/>
                    <a:pt x="2172" y="1597"/>
                    <a:pt x="1930" y="933"/>
                  </a:cubicBezTo>
                  <a:cubicBezTo>
                    <a:pt x="1722" y="373"/>
                    <a:pt x="1283" y="0"/>
                    <a:pt x="870" y="0"/>
                  </a:cubicBez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9"/>
            <p:cNvSpPr/>
            <p:nvPr/>
          </p:nvSpPr>
          <p:spPr>
            <a:xfrm>
              <a:off x="6169334" y="413004"/>
              <a:ext cx="150058" cy="128069"/>
            </a:xfrm>
            <a:custGeom>
              <a:avLst/>
              <a:gdLst/>
              <a:ahLst/>
              <a:cxnLst/>
              <a:rect l="l" t="t" r="r" b="b"/>
              <a:pathLst>
                <a:path w="4777" h="4077" extrusionOk="0">
                  <a:moveTo>
                    <a:pt x="2823" y="0"/>
                  </a:moveTo>
                  <a:cubicBezTo>
                    <a:pt x="2616" y="0"/>
                    <a:pt x="2405" y="22"/>
                    <a:pt x="2200" y="48"/>
                  </a:cubicBezTo>
                  <a:cubicBezTo>
                    <a:pt x="1403" y="150"/>
                    <a:pt x="714" y="987"/>
                    <a:pt x="359" y="1721"/>
                  </a:cubicBezTo>
                  <a:cubicBezTo>
                    <a:pt x="0" y="2452"/>
                    <a:pt x="7" y="3173"/>
                    <a:pt x="274" y="4076"/>
                  </a:cubicBezTo>
                  <a:cubicBezTo>
                    <a:pt x="274" y="4076"/>
                    <a:pt x="2910" y="3405"/>
                    <a:pt x="3459" y="491"/>
                  </a:cubicBezTo>
                  <a:cubicBezTo>
                    <a:pt x="3459" y="491"/>
                    <a:pt x="4221" y="1243"/>
                    <a:pt x="4661" y="2878"/>
                  </a:cubicBezTo>
                  <a:cubicBezTo>
                    <a:pt x="4668" y="2590"/>
                    <a:pt x="4696" y="2322"/>
                    <a:pt x="4731" y="2038"/>
                  </a:cubicBezTo>
                  <a:cubicBezTo>
                    <a:pt x="4777" y="1711"/>
                    <a:pt x="4587" y="1370"/>
                    <a:pt x="4436" y="1096"/>
                  </a:cubicBezTo>
                  <a:cubicBezTo>
                    <a:pt x="4249" y="762"/>
                    <a:pt x="4042" y="421"/>
                    <a:pt x="3719" y="217"/>
                  </a:cubicBezTo>
                  <a:cubicBezTo>
                    <a:pt x="3451" y="51"/>
                    <a:pt x="3141" y="0"/>
                    <a:pt x="2823"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9"/>
            <p:cNvSpPr/>
            <p:nvPr/>
          </p:nvSpPr>
          <p:spPr>
            <a:xfrm>
              <a:off x="6186328" y="610495"/>
              <a:ext cx="102279" cy="134257"/>
            </a:xfrm>
            <a:custGeom>
              <a:avLst/>
              <a:gdLst/>
              <a:ahLst/>
              <a:cxnLst/>
              <a:rect l="l" t="t" r="r" b="b"/>
              <a:pathLst>
                <a:path w="3256" h="4274" extrusionOk="0">
                  <a:moveTo>
                    <a:pt x="640" y="0"/>
                  </a:moveTo>
                  <a:cubicBezTo>
                    <a:pt x="640" y="0"/>
                    <a:pt x="689" y="2112"/>
                    <a:pt x="0" y="2506"/>
                  </a:cubicBezTo>
                  <a:lnTo>
                    <a:pt x="2050" y="4274"/>
                  </a:lnTo>
                  <a:lnTo>
                    <a:pt x="3255" y="2474"/>
                  </a:lnTo>
                  <a:cubicBezTo>
                    <a:pt x="3255" y="2474"/>
                    <a:pt x="2851" y="1364"/>
                    <a:pt x="3023" y="141"/>
                  </a:cubicBezTo>
                  <a:lnTo>
                    <a:pt x="640" y="0"/>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9"/>
            <p:cNvSpPr/>
            <p:nvPr/>
          </p:nvSpPr>
          <p:spPr>
            <a:xfrm>
              <a:off x="5910966" y="679822"/>
              <a:ext cx="571833" cy="387002"/>
            </a:xfrm>
            <a:custGeom>
              <a:avLst/>
              <a:gdLst/>
              <a:ahLst/>
              <a:cxnLst/>
              <a:rect l="l" t="t" r="r" b="b"/>
              <a:pathLst>
                <a:path w="18204" h="12320" extrusionOk="0">
                  <a:moveTo>
                    <a:pt x="8960" y="0"/>
                  </a:moveTo>
                  <a:cubicBezTo>
                    <a:pt x="8960" y="0"/>
                    <a:pt x="5642" y="1041"/>
                    <a:pt x="4623" y="1628"/>
                  </a:cubicBezTo>
                  <a:cubicBezTo>
                    <a:pt x="3600" y="2211"/>
                    <a:pt x="2408" y="3884"/>
                    <a:pt x="1867" y="4706"/>
                  </a:cubicBezTo>
                  <a:cubicBezTo>
                    <a:pt x="1322" y="5532"/>
                    <a:pt x="1" y="7290"/>
                    <a:pt x="89" y="8133"/>
                  </a:cubicBezTo>
                  <a:cubicBezTo>
                    <a:pt x="173" y="8980"/>
                    <a:pt x="1846" y="10541"/>
                    <a:pt x="2148" y="10977"/>
                  </a:cubicBezTo>
                  <a:cubicBezTo>
                    <a:pt x="2308" y="11205"/>
                    <a:pt x="2589" y="11259"/>
                    <a:pt x="2819" y="11259"/>
                  </a:cubicBezTo>
                  <a:cubicBezTo>
                    <a:pt x="3024" y="11259"/>
                    <a:pt x="3189" y="11216"/>
                    <a:pt x="3189" y="11216"/>
                  </a:cubicBezTo>
                  <a:lnTo>
                    <a:pt x="4145" y="12319"/>
                  </a:lnTo>
                  <a:lnTo>
                    <a:pt x="5512" y="10738"/>
                  </a:lnTo>
                  <a:lnTo>
                    <a:pt x="4925" y="9609"/>
                  </a:lnTo>
                  <a:cubicBezTo>
                    <a:pt x="4925" y="9609"/>
                    <a:pt x="4988" y="9304"/>
                    <a:pt x="4946" y="8784"/>
                  </a:cubicBezTo>
                  <a:cubicBezTo>
                    <a:pt x="4904" y="8263"/>
                    <a:pt x="3948" y="7441"/>
                    <a:pt x="3948" y="7441"/>
                  </a:cubicBezTo>
                  <a:lnTo>
                    <a:pt x="5923" y="5617"/>
                  </a:lnTo>
                  <a:cubicBezTo>
                    <a:pt x="5923" y="5617"/>
                    <a:pt x="6183" y="6007"/>
                    <a:pt x="6355" y="6875"/>
                  </a:cubicBezTo>
                  <a:cubicBezTo>
                    <a:pt x="6531" y="7743"/>
                    <a:pt x="6183" y="8959"/>
                    <a:pt x="5944" y="9740"/>
                  </a:cubicBezTo>
                  <a:cubicBezTo>
                    <a:pt x="5705" y="10520"/>
                    <a:pt x="6359" y="10931"/>
                    <a:pt x="6791" y="11086"/>
                  </a:cubicBezTo>
                  <a:cubicBezTo>
                    <a:pt x="6939" y="11137"/>
                    <a:pt x="6970" y="11148"/>
                    <a:pt x="6981" y="11148"/>
                  </a:cubicBezTo>
                  <a:cubicBezTo>
                    <a:pt x="6989" y="11148"/>
                    <a:pt x="6985" y="11142"/>
                    <a:pt x="7008" y="11142"/>
                  </a:cubicBezTo>
                  <a:cubicBezTo>
                    <a:pt x="7046" y="11142"/>
                    <a:pt x="7152" y="11157"/>
                    <a:pt x="7484" y="11237"/>
                  </a:cubicBezTo>
                  <a:cubicBezTo>
                    <a:pt x="8310" y="11430"/>
                    <a:pt x="8830" y="11367"/>
                    <a:pt x="10046" y="11606"/>
                  </a:cubicBezTo>
                  <a:cubicBezTo>
                    <a:pt x="10170" y="11630"/>
                    <a:pt x="10310" y="11641"/>
                    <a:pt x="10460" y="11641"/>
                  </a:cubicBezTo>
                  <a:cubicBezTo>
                    <a:pt x="11779" y="11641"/>
                    <a:pt x="13940" y="10797"/>
                    <a:pt x="13940" y="10797"/>
                  </a:cubicBezTo>
                  <a:lnTo>
                    <a:pt x="13627" y="10267"/>
                  </a:lnTo>
                  <a:lnTo>
                    <a:pt x="14622" y="10520"/>
                  </a:lnTo>
                  <a:cubicBezTo>
                    <a:pt x="14622" y="10520"/>
                    <a:pt x="15121" y="11996"/>
                    <a:pt x="16228" y="12214"/>
                  </a:cubicBezTo>
                  <a:cubicBezTo>
                    <a:pt x="16343" y="12236"/>
                    <a:pt x="16456" y="12247"/>
                    <a:pt x="16564" y="12247"/>
                  </a:cubicBezTo>
                  <a:cubicBezTo>
                    <a:pt x="17498" y="12247"/>
                    <a:pt x="18160" y="11480"/>
                    <a:pt x="18179" y="10977"/>
                  </a:cubicBezTo>
                  <a:cubicBezTo>
                    <a:pt x="18203" y="10411"/>
                    <a:pt x="15750" y="2408"/>
                    <a:pt x="15511" y="1737"/>
                  </a:cubicBezTo>
                  <a:cubicBezTo>
                    <a:pt x="15272" y="1062"/>
                    <a:pt x="14668" y="563"/>
                    <a:pt x="13669" y="433"/>
                  </a:cubicBezTo>
                  <a:cubicBezTo>
                    <a:pt x="12671" y="303"/>
                    <a:pt x="11975" y="253"/>
                    <a:pt x="11975" y="253"/>
                  </a:cubicBezTo>
                  <a:lnTo>
                    <a:pt x="10696" y="1712"/>
                  </a:lnTo>
                  <a:lnTo>
                    <a:pt x="8960" y="0"/>
                  </a:ln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9"/>
            <p:cNvSpPr/>
            <p:nvPr/>
          </p:nvSpPr>
          <p:spPr>
            <a:xfrm>
              <a:off x="6035171" y="1017098"/>
              <a:ext cx="95211" cy="169627"/>
            </a:xfrm>
            <a:custGeom>
              <a:avLst/>
              <a:gdLst/>
              <a:ahLst/>
              <a:cxnLst/>
              <a:rect l="l" t="t" r="r" b="b"/>
              <a:pathLst>
                <a:path w="3031" h="5400" extrusionOk="0">
                  <a:moveTo>
                    <a:pt x="1558" y="1"/>
                  </a:moveTo>
                  <a:lnTo>
                    <a:pt x="1" y="1375"/>
                  </a:lnTo>
                  <a:cubicBezTo>
                    <a:pt x="1" y="1417"/>
                    <a:pt x="1175" y="2918"/>
                    <a:pt x="1175" y="2918"/>
                  </a:cubicBezTo>
                  <a:lnTo>
                    <a:pt x="2025" y="5399"/>
                  </a:lnTo>
                  <a:cubicBezTo>
                    <a:pt x="2025" y="5399"/>
                    <a:pt x="3030" y="3329"/>
                    <a:pt x="2932" y="1941"/>
                  </a:cubicBezTo>
                  <a:lnTo>
                    <a:pt x="1558" y="1"/>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9"/>
            <p:cNvSpPr/>
            <p:nvPr/>
          </p:nvSpPr>
          <p:spPr>
            <a:xfrm>
              <a:off x="6099975" y="1025045"/>
              <a:ext cx="260944" cy="46051"/>
            </a:xfrm>
            <a:custGeom>
              <a:avLst/>
              <a:gdLst/>
              <a:ahLst/>
              <a:cxnLst/>
              <a:rect l="l" t="t" r="r" b="b"/>
              <a:pathLst>
                <a:path w="8307" h="1466" extrusionOk="0">
                  <a:moveTo>
                    <a:pt x="8039" y="1"/>
                  </a:moveTo>
                  <a:cubicBezTo>
                    <a:pt x="6607" y="652"/>
                    <a:pt x="5240" y="869"/>
                    <a:pt x="4049" y="869"/>
                  </a:cubicBezTo>
                  <a:cubicBezTo>
                    <a:pt x="2238" y="869"/>
                    <a:pt x="835" y="366"/>
                    <a:pt x="233" y="120"/>
                  </a:cubicBezTo>
                  <a:cubicBezTo>
                    <a:pt x="173" y="240"/>
                    <a:pt x="68" y="458"/>
                    <a:pt x="1" y="595"/>
                  </a:cubicBezTo>
                  <a:cubicBezTo>
                    <a:pt x="454" y="763"/>
                    <a:pt x="2282" y="1407"/>
                    <a:pt x="4215" y="1463"/>
                  </a:cubicBezTo>
                  <a:cubicBezTo>
                    <a:pt x="4275" y="1464"/>
                    <a:pt x="4335" y="1465"/>
                    <a:pt x="4395" y="1465"/>
                  </a:cubicBezTo>
                  <a:cubicBezTo>
                    <a:pt x="6282" y="1465"/>
                    <a:pt x="7928" y="680"/>
                    <a:pt x="8306" y="486"/>
                  </a:cubicBezTo>
                  <a:lnTo>
                    <a:pt x="80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9"/>
            <p:cNvSpPr/>
            <p:nvPr/>
          </p:nvSpPr>
          <p:spPr>
            <a:xfrm>
              <a:off x="6237122" y="522948"/>
              <a:ext cx="16146" cy="19036"/>
            </a:xfrm>
            <a:custGeom>
              <a:avLst/>
              <a:gdLst/>
              <a:ahLst/>
              <a:cxnLst/>
              <a:rect l="l" t="t" r="r" b="b"/>
              <a:pathLst>
                <a:path w="514" h="606" extrusionOk="0">
                  <a:moveTo>
                    <a:pt x="334" y="1"/>
                  </a:moveTo>
                  <a:cubicBezTo>
                    <a:pt x="241" y="1"/>
                    <a:pt x="134" y="86"/>
                    <a:pt x="74" y="218"/>
                  </a:cubicBezTo>
                  <a:cubicBezTo>
                    <a:pt x="0" y="379"/>
                    <a:pt x="21" y="545"/>
                    <a:pt x="123" y="594"/>
                  </a:cubicBezTo>
                  <a:cubicBezTo>
                    <a:pt x="140" y="602"/>
                    <a:pt x="159" y="606"/>
                    <a:pt x="178" y="606"/>
                  </a:cubicBezTo>
                  <a:cubicBezTo>
                    <a:pt x="270" y="606"/>
                    <a:pt x="379" y="520"/>
                    <a:pt x="440" y="386"/>
                  </a:cubicBezTo>
                  <a:cubicBezTo>
                    <a:pt x="513" y="228"/>
                    <a:pt x="492" y="60"/>
                    <a:pt x="394" y="14"/>
                  </a:cubicBezTo>
                  <a:cubicBezTo>
                    <a:pt x="375" y="5"/>
                    <a:pt x="355"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9"/>
            <p:cNvSpPr/>
            <p:nvPr/>
          </p:nvSpPr>
          <p:spPr>
            <a:xfrm>
              <a:off x="6279937" y="522948"/>
              <a:ext cx="16272" cy="19036"/>
            </a:xfrm>
            <a:custGeom>
              <a:avLst/>
              <a:gdLst/>
              <a:ahLst/>
              <a:cxnLst/>
              <a:rect l="l" t="t" r="r" b="b"/>
              <a:pathLst>
                <a:path w="518" h="606" extrusionOk="0">
                  <a:moveTo>
                    <a:pt x="335" y="1"/>
                  </a:moveTo>
                  <a:cubicBezTo>
                    <a:pt x="243" y="1"/>
                    <a:pt x="138" y="86"/>
                    <a:pt x="75" y="218"/>
                  </a:cubicBezTo>
                  <a:cubicBezTo>
                    <a:pt x="1" y="379"/>
                    <a:pt x="22" y="545"/>
                    <a:pt x="124" y="594"/>
                  </a:cubicBezTo>
                  <a:cubicBezTo>
                    <a:pt x="142" y="602"/>
                    <a:pt x="161" y="606"/>
                    <a:pt x="180" y="606"/>
                  </a:cubicBezTo>
                  <a:cubicBezTo>
                    <a:pt x="273" y="606"/>
                    <a:pt x="379" y="520"/>
                    <a:pt x="440" y="386"/>
                  </a:cubicBezTo>
                  <a:cubicBezTo>
                    <a:pt x="518" y="228"/>
                    <a:pt x="496" y="60"/>
                    <a:pt x="395" y="14"/>
                  </a:cubicBezTo>
                  <a:cubicBezTo>
                    <a:pt x="376" y="5"/>
                    <a:pt x="356"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9"/>
            <p:cNvSpPr/>
            <p:nvPr/>
          </p:nvSpPr>
          <p:spPr>
            <a:xfrm>
              <a:off x="6267812" y="506990"/>
              <a:ext cx="14387" cy="59621"/>
            </a:xfrm>
            <a:custGeom>
              <a:avLst/>
              <a:gdLst/>
              <a:ahLst/>
              <a:cxnLst/>
              <a:rect l="l" t="t" r="r" b="b"/>
              <a:pathLst>
                <a:path w="458" h="1898" extrusionOk="0">
                  <a:moveTo>
                    <a:pt x="372" y="0"/>
                  </a:moveTo>
                  <a:cubicBezTo>
                    <a:pt x="344" y="0"/>
                    <a:pt x="315" y="14"/>
                    <a:pt x="303" y="47"/>
                  </a:cubicBezTo>
                  <a:cubicBezTo>
                    <a:pt x="236" y="206"/>
                    <a:pt x="176" y="367"/>
                    <a:pt x="127" y="532"/>
                  </a:cubicBezTo>
                  <a:cubicBezTo>
                    <a:pt x="81" y="680"/>
                    <a:pt x="7" y="859"/>
                    <a:pt x="42" y="1018"/>
                  </a:cubicBezTo>
                  <a:cubicBezTo>
                    <a:pt x="74" y="1151"/>
                    <a:pt x="194" y="1242"/>
                    <a:pt x="232" y="1372"/>
                  </a:cubicBezTo>
                  <a:cubicBezTo>
                    <a:pt x="278" y="1527"/>
                    <a:pt x="144" y="1671"/>
                    <a:pt x="46" y="1777"/>
                  </a:cubicBezTo>
                  <a:cubicBezTo>
                    <a:pt x="0" y="1828"/>
                    <a:pt x="47" y="1897"/>
                    <a:pt x="98" y="1897"/>
                  </a:cubicBezTo>
                  <a:cubicBezTo>
                    <a:pt x="114" y="1897"/>
                    <a:pt x="130" y="1891"/>
                    <a:pt x="144" y="1875"/>
                  </a:cubicBezTo>
                  <a:cubicBezTo>
                    <a:pt x="246" y="1770"/>
                    <a:pt x="348" y="1650"/>
                    <a:pt x="376" y="1499"/>
                  </a:cubicBezTo>
                  <a:cubicBezTo>
                    <a:pt x="401" y="1351"/>
                    <a:pt x="324" y="1239"/>
                    <a:pt x="246" y="1119"/>
                  </a:cubicBezTo>
                  <a:cubicBezTo>
                    <a:pt x="201" y="1049"/>
                    <a:pt x="169" y="986"/>
                    <a:pt x="176" y="898"/>
                  </a:cubicBezTo>
                  <a:cubicBezTo>
                    <a:pt x="187" y="803"/>
                    <a:pt x="222" y="708"/>
                    <a:pt x="246" y="617"/>
                  </a:cubicBezTo>
                  <a:cubicBezTo>
                    <a:pt x="299" y="434"/>
                    <a:pt x="366" y="258"/>
                    <a:pt x="436" y="83"/>
                  </a:cubicBezTo>
                  <a:cubicBezTo>
                    <a:pt x="457" y="34"/>
                    <a:pt x="415"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9"/>
            <p:cNvSpPr/>
            <p:nvPr/>
          </p:nvSpPr>
          <p:spPr>
            <a:xfrm>
              <a:off x="6231687" y="561397"/>
              <a:ext cx="43475" cy="21486"/>
            </a:xfrm>
            <a:custGeom>
              <a:avLst/>
              <a:gdLst/>
              <a:ahLst/>
              <a:cxnLst/>
              <a:rect l="l" t="t" r="r" b="b"/>
              <a:pathLst>
                <a:path w="1384" h="684" extrusionOk="0">
                  <a:moveTo>
                    <a:pt x="99" y="1"/>
                  </a:moveTo>
                  <a:cubicBezTo>
                    <a:pt x="50" y="1"/>
                    <a:pt x="1" y="51"/>
                    <a:pt x="33" y="104"/>
                  </a:cubicBezTo>
                  <a:cubicBezTo>
                    <a:pt x="248" y="471"/>
                    <a:pt x="638" y="684"/>
                    <a:pt x="1047" y="684"/>
                  </a:cubicBezTo>
                  <a:cubicBezTo>
                    <a:pt x="1131" y="684"/>
                    <a:pt x="1217" y="675"/>
                    <a:pt x="1301" y="656"/>
                  </a:cubicBezTo>
                  <a:cubicBezTo>
                    <a:pt x="1384" y="636"/>
                    <a:pt x="1355" y="518"/>
                    <a:pt x="1278" y="518"/>
                  </a:cubicBezTo>
                  <a:cubicBezTo>
                    <a:pt x="1273" y="518"/>
                    <a:pt x="1268" y="518"/>
                    <a:pt x="1263" y="519"/>
                  </a:cubicBezTo>
                  <a:cubicBezTo>
                    <a:pt x="1189" y="536"/>
                    <a:pt x="1114" y="544"/>
                    <a:pt x="1040" y="544"/>
                  </a:cubicBezTo>
                  <a:cubicBezTo>
                    <a:pt x="681" y="544"/>
                    <a:pt x="342" y="352"/>
                    <a:pt x="156" y="34"/>
                  </a:cubicBezTo>
                  <a:cubicBezTo>
                    <a:pt x="142" y="10"/>
                    <a:pt x="120"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9"/>
            <p:cNvSpPr/>
            <p:nvPr/>
          </p:nvSpPr>
          <p:spPr>
            <a:xfrm>
              <a:off x="6201688" y="426323"/>
              <a:ext cx="79065" cy="98792"/>
            </a:xfrm>
            <a:custGeom>
              <a:avLst/>
              <a:gdLst/>
              <a:ahLst/>
              <a:cxnLst/>
              <a:rect l="l" t="t" r="r" b="b"/>
              <a:pathLst>
                <a:path w="2517" h="3145" extrusionOk="0">
                  <a:moveTo>
                    <a:pt x="2363" y="0"/>
                  </a:moveTo>
                  <a:cubicBezTo>
                    <a:pt x="2322" y="0"/>
                    <a:pt x="2277" y="35"/>
                    <a:pt x="2288" y="88"/>
                  </a:cubicBezTo>
                  <a:cubicBezTo>
                    <a:pt x="2401" y="633"/>
                    <a:pt x="2390" y="1234"/>
                    <a:pt x="2193" y="1761"/>
                  </a:cubicBezTo>
                  <a:cubicBezTo>
                    <a:pt x="2102" y="2007"/>
                    <a:pt x="1954" y="2222"/>
                    <a:pt x="1747" y="2383"/>
                  </a:cubicBezTo>
                  <a:cubicBezTo>
                    <a:pt x="1536" y="2552"/>
                    <a:pt x="1286" y="2682"/>
                    <a:pt x="1047" y="2805"/>
                  </a:cubicBezTo>
                  <a:cubicBezTo>
                    <a:pt x="837" y="2914"/>
                    <a:pt x="605" y="3002"/>
                    <a:pt x="369" y="3002"/>
                  </a:cubicBezTo>
                  <a:cubicBezTo>
                    <a:pt x="286" y="3002"/>
                    <a:pt x="203" y="2992"/>
                    <a:pt x="119" y="2967"/>
                  </a:cubicBezTo>
                  <a:cubicBezTo>
                    <a:pt x="112" y="2965"/>
                    <a:pt x="105" y="2964"/>
                    <a:pt x="99" y="2964"/>
                  </a:cubicBezTo>
                  <a:cubicBezTo>
                    <a:pt x="26" y="2964"/>
                    <a:pt x="0" y="3078"/>
                    <a:pt x="81" y="3104"/>
                  </a:cubicBezTo>
                  <a:cubicBezTo>
                    <a:pt x="175" y="3132"/>
                    <a:pt x="271" y="3144"/>
                    <a:pt x="366" y="3144"/>
                  </a:cubicBezTo>
                  <a:cubicBezTo>
                    <a:pt x="558" y="3144"/>
                    <a:pt x="749" y="3094"/>
                    <a:pt x="928" y="3016"/>
                  </a:cubicBezTo>
                  <a:cubicBezTo>
                    <a:pt x="1206" y="2900"/>
                    <a:pt x="1480" y="2742"/>
                    <a:pt x="1726" y="2573"/>
                  </a:cubicBezTo>
                  <a:cubicBezTo>
                    <a:pt x="1954" y="2415"/>
                    <a:pt x="2140" y="2215"/>
                    <a:pt x="2260" y="1962"/>
                  </a:cubicBezTo>
                  <a:cubicBezTo>
                    <a:pt x="2386" y="1698"/>
                    <a:pt x="2446" y="1410"/>
                    <a:pt x="2478" y="1122"/>
                  </a:cubicBezTo>
                  <a:cubicBezTo>
                    <a:pt x="2516" y="763"/>
                    <a:pt x="2495" y="401"/>
                    <a:pt x="2422" y="50"/>
                  </a:cubicBezTo>
                  <a:cubicBezTo>
                    <a:pt x="2415" y="15"/>
                    <a:pt x="2390" y="0"/>
                    <a:pt x="2363"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9"/>
            <p:cNvSpPr/>
            <p:nvPr/>
          </p:nvSpPr>
          <p:spPr>
            <a:xfrm>
              <a:off x="6275602" y="428962"/>
              <a:ext cx="18188" cy="72877"/>
            </a:xfrm>
            <a:custGeom>
              <a:avLst/>
              <a:gdLst/>
              <a:ahLst/>
              <a:cxnLst/>
              <a:rect l="l" t="t" r="r" b="b"/>
              <a:pathLst>
                <a:path w="579" h="2320" extrusionOk="0">
                  <a:moveTo>
                    <a:pt x="88" y="0"/>
                  </a:moveTo>
                  <a:cubicBezTo>
                    <a:pt x="45" y="0"/>
                    <a:pt x="1" y="36"/>
                    <a:pt x="16" y="89"/>
                  </a:cubicBezTo>
                  <a:cubicBezTo>
                    <a:pt x="223" y="781"/>
                    <a:pt x="434" y="1526"/>
                    <a:pt x="174" y="2236"/>
                  </a:cubicBezTo>
                  <a:cubicBezTo>
                    <a:pt x="155" y="2287"/>
                    <a:pt x="197" y="2320"/>
                    <a:pt x="240" y="2320"/>
                  </a:cubicBezTo>
                  <a:cubicBezTo>
                    <a:pt x="269" y="2320"/>
                    <a:pt x="298" y="2305"/>
                    <a:pt x="311" y="2271"/>
                  </a:cubicBezTo>
                  <a:cubicBezTo>
                    <a:pt x="578" y="1540"/>
                    <a:pt x="364" y="767"/>
                    <a:pt x="153" y="50"/>
                  </a:cubicBezTo>
                  <a:cubicBezTo>
                    <a:pt x="143" y="15"/>
                    <a:pt x="116" y="0"/>
                    <a:pt x="88"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9"/>
            <p:cNvSpPr/>
            <p:nvPr/>
          </p:nvSpPr>
          <p:spPr>
            <a:xfrm>
              <a:off x="6276670" y="428773"/>
              <a:ext cx="24627" cy="71055"/>
            </a:xfrm>
            <a:custGeom>
              <a:avLst/>
              <a:gdLst/>
              <a:ahLst/>
              <a:cxnLst/>
              <a:rect l="l" t="t" r="r" b="b"/>
              <a:pathLst>
                <a:path w="784" h="2262" extrusionOk="0">
                  <a:moveTo>
                    <a:pt x="98" y="0"/>
                  </a:moveTo>
                  <a:cubicBezTo>
                    <a:pt x="49" y="0"/>
                    <a:pt x="0" y="51"/>
                    <a:pt x="35" y="105"/>
                  </a:cubicBezTo>
                  <a:cubicBezTo>
                    <a:pt x="439" y="724"/>
                    <a:pt x="643" y="1455"/>
                    <a:pt x="622" y="2193"/>
                  </a:cubicBezTo>
                  <a:cubicBezTo>
                    <a:pt x="620" y="2239"/>
                    <a:pt x="654" y="2262"/>
                    <a:pt x="689" y="2262"/>
                  </a:cubicBezTo>
                  <a:cubicBezTo>
                    <a:pt x="724" y="2262"/>
                    <a:pt x="760" y="2239"/>
                    <a:pt x="762" y="2193"/>
                  </a:cubicBezTo>
                  <a:cubicBezTo>
                    <a:pt x="783" y="1430"/>
                    <a:pt x="572" y="671"/>
                    <a:pt x="154" y="31"/>
                  </a:cubicBezTo>
                  <a:cubicBezTo>
                    <a:pt x="139" y="9"/>
                    <a:pt x="118" y="0"/>
                    <a:pt x="98"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9"/>
            <p:cNvSpPr/>
            <p:nvPr/>
          </p:nvSpPr>
          <p:spPr>
            <a:xfrm>
              <a:off x="6175993" y="521095"/>
              <a:ext cx="33549" cy="31821"/>
            </a:xfrm>
            <a:custGeom>
              <a:avLst/>
              <a:gdLst/>
              <a:ahLst/>
              <a:cxnLst/>
              <a:rect l="l" t="t" r="r" b="b"/>
              <a:pathLst>
                <a:path w="1068" h="1013" extrusionOk="0">
                  <a:moveTo>
                    <a:pt x="985" y="1"/>
                  </a:moveTo>
                  <a:cubicBezTo>
                    <a:pt x="977" y="1"/>
                    <a:pt x="968" y="2"/>
                    <a:pt x="959" y="6"/>
                  </a:cubicBezTo>
                  <a:cubicBezTo>
                    <a:pt x="716" y="94"/>
                    <a:pt x="484" y="224"/>
                    <a:pt x="333" y="442"/>
                  </a:cubicBezTo>
                  <a:cubicBezTo>
                    <a:pt x="325" y="454"/>
                    <a:pt x="317" y="466"/>
                    <a:pt x="309" y="478"/>
                  </a:cubicBezTo>
                  <a:lnTo>
                    <a:pt x="309" y="478"/>
                  </a:lnTo>
                  <a:cubicBezTo>
                    <a:pt x="297" y="459"/>
                    <a:pt x="274" y="450"/>
                    <a:pt x="251" y="450"/>
                  </a:cubicBezTo>
                  <a:cubicBezTo>
                    <a:pt x="244" y="450"/>
                    <a:pt x="236" y="451"/>
                    <a:pt x="229" y="453"/>
                  </a:cubicBezTo>
                  <a:lnTo>
                    <a:pt x="229" y="453"/>
                  </a:lnTo>
                  <a:cubicBezTo>
                    <a:pt x="192" y="453"/>
                    <a:pt x="155" y="479"/>
                    <a:pt x="157" y="519"/>
                  </a:cubicBezTo>
                  <a:cubicBezTo>
                    <a:pt x="161" y="565"/>
                    <a:pt x="173" y="607"/>
                    <a:pt x="193" y="646"/>
                  </a:cubicBezTo>
                  <a:lnTo>
                    <a:pt x="193" y="646"/>
                  </a:lnTo>
                  <a:cubicBezTo>
                    <a:pt x="194" y="652"/>
                    <a:pt x="195" y="657"/>
                    <a:pt x="197" y="663"/>
                  </a:cubicBezTo>
                  <a:lnTo>
                    <a:pt x="197" y="663"/>
                  </a:lnTo>
                  <a:cubicBezTo>
                    <a:pt x="180" y="628"/>
                    <a:pt x="166" y="593"/>
                    <a:pt x="154" y="554"/>
                  </a:cubicBezTo>
                  <a:cubicBezTo>
                    <a:pt x="141" y="523"/>
                    <a:pt x="113" y="509"/>
                    <a:pt x="85" y="509"/>
                  </a:cubicBezTo>
                  <a:cubicBezTo>
                    <a:pt x="43" y="509"/>
                    <a:pt x="1" y="542"/>
                    <a:pt x="20" y="593"/>
                  </a:cubicBezTo>
                  <a:cubicBezTo>
                    <a:pt x="45" y="667"/>
                    <a:pt x="80" y="741"/>
                    <a:pt x="115" y="811"/>
                  </a:cubicBezTo>
                  <a:cubicBezTo>
                    <a:pt x="150" y="874"/>
                    <a:pt x="189" y="952"/>
                    <a:pt x="249" y="990"/>
                  </a:cubicBezTo>
                  <a:cubicBezTo>
                    <a:pt x="271" y="1006"/>
                    <a:pt x="296" y="1013"/>
                    <a:pt x="321" y="1013"/>
                  </a:cubicBezTo>
                  <a:cubicBezTo>
                    <a:pt x="359" y="1013"/>
                    <a:pt x="397" y="997"/>
                    <a:pt x="424" y="969"/>
                  </a:cubicBezTo>
                  <a:cubicBezTo>
                    <a:pt x="477" y="923"/>
                    <a:pt x="495" y="857"/>
                    <a:pt x="523" y="797"/>
                  </a:cubicBezTo>
                  <a:cubicBezTo>
                    <a:pt x="632" y="544"/>
                    <a:pt x="779" y="291"/>
                    <a:pt x="1015" y="133"/>
                  </a:cubicBezTo>
                  <a:cubicBezTo>
                    <a:pt x="1068" y="95"/>
                    <a:pt x="1046" y="1"/>
                    <a:pt x="985"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9"/>
            <p:cNvSpPr/>
            <p:nvPr/>
          </p:nvSpPr>
          <p:spPr>
            <a:xfrm>
              <a:off x="6176590" y="537272"/>
              <a:ext cx="18156" cy="44543"/>
            </a:xfrm>
            <a:custGeom>
              <a:avLst/>
              <a:gdLst/>
              <a:ahLst/>
              <a:cxnLst/>
              <a:rect l="l" t="t" r="r" b="b"/>
              <a:pathLst>
                <a:path w="578" h="1418" extrusionOk="0">
                  <a:moveTo>
                    <a:pt x="94" y="0"/>
                  </a:moveTo>
                  <a:cubicBezTo>
                    <a:pt x="48" y="0"/>
                    <a:pt x="0" y="51"/>
                    <a:pt x="29" y="106"/>
                  </a:cubicBezTo>
                  <a:cubicBezTo>
                    <a:pt x="230" y="479"/>
                    <a:pt x="437" y="894"/>
                    <a:pt x="370" y="1329"/>
                  </a:cubicBezTo>
                  <a:cubicBezTo>
                    <a:pt x="362" y="1383"/>
                    <a:pt x="409" y="1418"/>
                    <a:pt x="450" y="1418"/>
                  </a:cubicBezTo>
                  <a:cubicBezTo>
                    <a:pt x="477" y="1418"/>
                    <a:pt x="502" y="1403"/>
                    <a:pt x="507" y="1368"/>
                  </a:cubicBezTo>
                  <a:cubicBezTo>
                    <a:pt x="578" y="886"/>
                    <a:pt x="370" y="447"/>
                    <a:pt x="149" y="36"/>
                  </a:cubicBezTo>
                  <a:cubicBezTo>
                    <a:pt x="136" y="11"/>
                    <a:pt x="115" y="0"/>
                    <a:pt x="94"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9"/>
            <p:cNvSpPr/>
            <p:nvPr/>
          </p:nvSpPr>
          <p:spPr>
            <a:xfrm>
              <a:off x="6176873" y="535796"/>
              <a:ext cx="25161" cy="37946"/>
            </a:xfrm>
            <a:custGeom>
              <a:avLst/>
              <a:gdLst/>
              <a:ahLst/>
              <a:cxnLst/>
              <a:rect l="l" t="t" r="r" b="b"/>
              <a:pathLst>
                <a:path w="801" h="1208" extrusionOk="0">
                  <a:moveTo>
                    <a:pt x="107" y="1"/>
                  </a:moveTo>
                  <a:cubicBezTo>
                    <a:pt x="30" y="1"/>
                    <a:pt x="1" y="123"/>
                    <a:pt x="84" y="139"/>
                  </a:cubicBezTo>
                  <a:cubicBezTo>
                    <a:pt x="175" y="157"/>
                    <a:pt x="242" y="224"/>
                    <a:pt x="298" y="294"/>
                  </a:cubicBezTo>
                  <a:cubicBezTo>
                    <a:pt x="365" y="375"/>
                    <a:pt x="417" y="463"/>
                    <a:pt x="467" y="550"/>
                  </a:cubicBezTo>
                  <a:cubicBezTo>
                    <a:pt x="565" y="733"/>
                    <a:pt x="628" y="933"/>
                    <a:pt x="656" y="1137"/>
                  </a:cubicBezTo>
                  <a:cubicBezTo>
                    <a:pt x="663" y="1176"/>
                    <a:pt x="685" y="1208"/>
                    <a:pt x="727" y="1208"/>
                  </a:cubicBezTo>
                  <a:cubicBezTo>
                    <a:pt x="762" y="1208"/>
                    <a:pt x="801" y="1172"/>
                    <a:pt x="797" y="1137"/>
                  </a:cubicBezTo>
                  <a:cubicBezTo>
                    <a:pt x="765" y="902"/>
                    <a:pt x="695" y="673"/>
                    <a:pt x="579" y="466"/>
                  </a:cubicBezTo>
                  <a:cubicBezTo>
                    <a:pt x="523" y="364"/>
                    <a:pt x="460" y="269"/>
                    <a:pt x="386" y="181"/>
                  </a:cubicBezTo>
                  <a:cubicBezTo>
                    <a:pt x="319" y="101"/>
                    <a:pt x="231" y="27"/>
                    <a:pt x="122" y="2"/>
                  </a:cubicBezTo>
                  <a:cubicBezTo>
                    <a:pt x="117" y="1"/>
                    <a:pt x="112" y="1"/>
                    <a:pt x="107"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9"/>
            <p:cNvSpPr/>
            <p:nvPr/>
          </p:nvSpPr>
          <p:spPr>
            <a:xfrm>
              <a:off x="6146371" y="519712"/>
              <a:ext cx="18533" cy="48658"/>
            </a:xfrm>
            <a:custGeom>
              <a:avLst/>
              <a:gdLst/>
              <a:ahLst/>
              <a:cxnLst/>
              <a:rect l="l" t="t" r="r" b="b"/>
              <a:pathLst>
                <a:path w="590" h="1549" extrusionOk="0">
                  <a:moveTo>
                    <a:pt x="492" y="0"/>
                  </a:moveTo>
                  <a:cubicBezTo>
                    <a:pt x="481" y="0"/>
                    <a:pt x="469" y="4"/>
                    <a:pt x="457" y="11"/>
                  </a:cubicBezTo>
                  <a:cubicBezTo>
                    <a:pt x="243" y="152"/>
                    <a:pt x="102" y="381"/>
                    <a:pt x="56" y="630"/>
                  </a:cubicBezTo>
                  <a:cubicBezTo>
                    <a:pt x="0" y="932"/>
                    <a:pt x="74" y="1235"/>
                    <a:pt x="193" y="1512"/>
                  </a:cubicBezTo>
                  <a:cubicBezTo>
                    <a:pt x="204" y="1538"/>
                    <a:pt x="224" y="1548"/>
                    <a:pt x="244" y="1548"/>
                  </a:cubicBezTo>
                  <a:cubicBezTo>
                    <a:pt x="288" y="1548"/>
                    <a:pt x="337" y="1498"/>
                    <a:pt x="313" y="1442"/>
                  </a:cubicBezTo>
                  <a:cubicBezTo>
                    <a:pt x="134" y="1017"/>
                    <a:pt x="84" y="419"/>
                    <a:pt x="527" y="135"/>
                  </a:cubicBezTo>
                  <a:cubicBezTo>
                    <a:pt x="589" y="93"/>
                    <a:pt x="550"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9"/>
            <p:cNvSpPr/>
            <p:nvPr/>
          </p:nvSpPr>
          <p:spPr>
            <a:xfrm>
              <a:off x="6147565" y="542141"/>
              <a:ext cx="23559" cy="23622"/>
            </a:xfrm>
            <a:custGeom>
              <a:avLst/>
              <a:gdLst/>
              <a:ahLst/>
              <a:cxnLst/>
              <a:rect l="l" t="t" r="r" b="b"/>
              <a:pathLst>
                <a:path w="750" h="752" extrusionOk="0">
                  <a:moveTo>
                    <a:pt x="81" y="1"/>
                  </a:moveTo>
                  <a:cubicBezTo>
                    <a:pt x="51" y="1"/>
                    <a:pt x="20" y="27"/>
                    <a:pt x="11" y="53"/>
                  </a:cubicBezTo>
                  <a:cubicBezTo>
                    <a:pt x="1" y="95"/>
                    <a:pt x="25" y="127"/>
                    <a:pt x="61" y="141"/>
                  </a:cubicBezTo>
                  <a:cubicBezTo>
                    <a:pt x="307" y="239"/>
                    <a:pt x="507" y="450"/>
                    <a:pt x="602" y="700"/>
                  </a:cubicBezTo>
                  <a:cubicBezTo>
                    <a:pt x="611" y="729"/>
                    <a:pt x="637" y="752"/>
                    <a:pt x="668" y="752"/>
                  </a:cubicBezTo>
                  <a:cubicBezTo>
                    <a:pt x="674" y="752"/>
                    <a:pt x="680" y="751"/>
                    <a:pt x="686" y="749"/>
                  </a:cubicBezTo>
                  <a:cubicBezTo>
                    <a:pt x="721" y="739"/>
                    <a:pt x="749" y="696"/>
                    <a:pt x="735" y="661"/>
                  </a:cubicBezTo>
                  <a:cubicBezTo>
                    <a:pt x="623" y="362"/>
                    <a:pt x="394" y="127"/>
                    <a:pt x="99" y="4"/>
                  </a:cubicBezTo>
                  <a:cubicBezTo>
                    <a:pt x="93" y="2"/>
                    <a:pt x="87"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9"/>
            <p:cNvSpPr/>
            <p:nvPr/>
          </p:nvSpPr>
          <p:spPr>
            <a:xfrm>
              <a:off x="6198013" y="851491"/>
              <a:ext cx="108342" cy="153670"/>
            </a:xfrm>
            <a:custGeom>
              <a:avLst/>
              <a:gdLst/>
              <a:ahLst/>
              <a:cxnLst/>
              <a:rect l="l" t="t" r="r" b="b"/>
              <a:pathLst>
                <a:path w="3449" h="4892" extrusionOk="0">
                  <a:moveTo>
                    <a:pt x="3449" y="1"/>
                  </a:moveTo>
                  <a:cubicBezTo>
                    <a:pt x="3374" y="35"/>
                    <a:pt x="995" y="3921"/>
                    <a:pt x="84" y="3921"/>
                  </a:cubicBezTo>
                  <a:cubicBezTo>
                    <a:pt x="54" y="3921"/>
                    <a:pt x="27" y="3917"/>
                    <a:pt x="1" y="3909"/>
                  </a:cubicBezTo>
                  <a:lnTo>
                    <a:pt x="1" y="3909"/>
                  </a:lnTo>
                  <a:cubicBezTo>
                    <a:pt x="1" y="3909"/>
                    <a:pt x="302" y="4891"/>
                    <a:pt x="871" y="4891"/>
                  </a:cubicBezTo>
                  <a:cubicBezTo>
                    <a:pt x="981" y="4891"/>
                    <a:pt x="1101" y="4854"/>
                    <a:pt x="1231" y="4767"/>
                  </a:cubicBezTo>
                  <a:cubicBezTo>
                    <a:pt x="1245" y="4756"/>
                    <a:pt x="3449" y="1"/>
                    <a:pt x="3449"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9"/>
            <p:cNvSpPr/>
            <p:nvPr/>
          </p:nvSpPr>
          <p:spPr>
            <a:xfrm>
              <a:off x="6207531" y="759201"/>
              <a:ext cx="290817" cy="269017"/>
            </a:xfrm>
            <a:custGeom>
              <a:avLst/>
              <a:gdLst/>
              <a:ahLst/>
              <a:cxnLst/>
              <a:rect l="l" t="t" r="r" b="b"/>
              <a:pathLst>
                <a:path w="9258" h="8564" extrusionOk="0">
                  <a:moveTo>
                    <a:pt x="4373" y="0"/>
                  </a:moveTo>
                  <a:cubicBezTo>
                    <a:pt x="4260" y="0"/>
                    <a:pt x="4155" y="64"/>
                    <a:pt x="4105" y="166"/>
                  </a:cubicBezTo>
                  <a:lnTo>
                    <a:pt x="102" y="8126"/>
                  </a:lnTo>
                  <a:cubicBezTo>
                    <a:pt x="0" y="8327"/>
                    <a:pt x="151" y="8563"/>
                    <a:pt x="370" y="8563"/>
                  </a:cubicBezTo>
                  <a:cubicBezTo>
                    <a:pt x="378" y="8563"/>
                    <a:pt x="386" y="8563"/>
                    <a:pt x="394" y="8562"/>
                  </a:cubicBezTo>
                  <a:lnTo>
                    <a:pt x="4865" y="8239"/>
                  </a:lnTo>
                  <a:cubicBezTo>
                    <a:pt x="4967" y="8228"/>
                    <a:pt x="5061" y="8169"/>
                    <a:pt x="5107" y="8077"/>
                  </a:cubicBezTo>
                  <a:lnTo>
                    <a:pt x="9149" y="457"/>
                  </a:lnTo>
                  <a:cubicBezTo>
                    <a:pt x="9258" y="257"/>
                    <a:pt x="9110" y="14"/>
                    <a:pt x="8885" y="14"/>
                  </a:cubicBezTo>
                  <a:lnTo>
                    <a:pt x="43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9"/>
            <p:cNvSpPr/>
            <p:nvPr/>
          </p:nvSpPr>
          <p:spPr>
            <a:xfrm>
              <a:off x="6385923" y="738877"/>
              <a:ext cx="76427" cy="46773"/>
            </a:xfrm>
            <a:custGeom>
              <a:avLst/>
              <a:gdLst/>
              <a:ahLst/>
              <a:cxnLst/>
              <a:rect l="l" t="t" r="r" b="b"/>
              <a:pathLst>
                <a:path w="2433" h="1489" extrusionOk="0">
                  <a:moveTo>
                    <a:pt x="1989" y="1"/>
                  </a:moveTo>
                  <a:cubicBezTo>
                    <a:pt x="1987" y="1"/>
                    <a:pt x="1985" y="1"/>
                    <a:pt x="1983" y="1"/>
                  </a:cubicBezTo>
                  <a:lnTo>
                    <a:pt x="707" y="18"/>
                  </a:lnTo>
                  <a:cubicBezTo>
                    <a:pt x="549" y="22"/>
                    <a:pt x="412" y="120"/>
                    <a:pt x="356" y="268"/>
                  </a:cubicBezTo>
                  <a:lnTo>
                    <a:pt x="92" y="978"/>
                  </a:lnTo>
                  <a:cubicBezTo>
                    <a:pt x="0" y="1226"/>
                    <a:pt x="186" y="1488"/>
                    <a:pt x="447" y="1488"/>
                  </a:cubicBezTo>
                  <a:cubicBezTo>
                    <a:pt x="455" y="1488"/>
                    <a:pt x="463" y="1488"/>
                    <a:pt x="472" y="1487"/>
                  </a:cubicBezTo>
                  <a:lnTo>
                    <a:pt x="1779" y="1407"/>
                  </a:lnTo>
                  <a:cubicBezTo>
                    <a:pt x="1931" y="1399"/>
                    <a:pt x="2064" y="1301"/>
                    <a:pt x="2113" y="1157"/>
                  </a:cubicBezTo>
                  <a:lnTo>
                    <a:pt x="2345" y="507"/>
                  </a:lnTo>
                  <a:cubicBezTo>
                    <a:pt x="2433" y="259"/>
                    <a:pt x="2249" y="1"/>
                    <a:pt x="1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9"/>
            <p:cNvSpPr/>
            <p:nvPr/>
          </p:nvSpPr>
          <p:spPr>
            <a:xfrm>
              <a:off x="6402163" y="766552"/>
              <a:ext cx="10429" cy="12471"/>
            </a:xfrm>
            <a:custGeom>
              <a:avLst/>
              <a:gdLst/>
              <a:ahLst/>
              <a:cxnLst/>
              <a:rect l="l" t="t" r="r" b="b"/>
              <a:pathLst>
                <a:path w="332" h="397" extrusionOk="0">
                  <a:moveTo>
                    <a:pt x="224" y="0"/>
                  </a:moveTo>
                  <a:cubicBezTo>
                    <a:pt x="166" y="0"/>
                    <a:pt x="97" y="56"/>
                    <a:pt x="53" y="142"/>
                  </a:cubicBezTo>
                  <a:cubicBezTo>
                    <a:pt x="1" y="248"/>
                    <a:pt x="8" y="357"/>
                    <a:pt x="71" y="388"/>
                  </a:cubicBezTo>
                  <a:cubicBezTo>
                    <a:pt x="82" y="394"/>
                    <a:pt x="95" y="397"/>
                    <a:pt x="108" y="397"/>
                  </a:cubicBezTo>
                  <a:cubicBezTo>
                    <a:pt x="167" y="397"/>
                    <a:pt x="239" y="341"/>
                    <a:pt x="282" y="255"/>
                  </a:cubicBezTo>
                  <a:cubicBezTo>
                    <a:pt x="331" y="149"/>
                    <a:pt x="324" y="40"/>
                    <a:pt x="261" y="9"/>
                  </a:cubicBezTo>
                  <a:cubicBezTo>
                    <a:pt x="249" y="3"/>
                    <a:pt x="237" y="0"/>
                    <a:pt x="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9"/>
            <p:cNvSpPr/>
            <p:nvPr/>
          </p:nvSpPr>
          <p:spPr>
            <a:xfrm>
              <a:off x="6435397" y="765986"/>
              <a:ext cx="10523" cy="12502"/>
            </a:xfrm>
            <a:custGeom>
              <a:avLst/>
              <a:gdLst/>
              <a:ahLst/>
              <a:cxnLst/>
              <a:rect l="l" t="t" r="r" b="b"/>
              <a:pathLst>
                <a:path w="335" h="398" extrusionOk="0">
                  <a:moveTo>
                    <a:pt x="227" y="1"/>
                  </a:moveTo>
                  <a:cubicBezTo>
                    <a:pt x="168" y="1"/>
                    <a:pt x="96" y="57"/>
                    <a:pt x="53" y="143"/>
                  </a:cubicBezTo>
                  <a:cubicBezTo>
                    <a:pt x="1" y="248"/>
                    <a:pt x="11" y="357"/>
                    <a:pt x="74" y="389"/>
                  </a:cubicBezTo>
                  <a:cubicBezTo>
                    <a:pt x="85" y="395"/>
                    <a:pt x="97" y="397"/>
                    <a:pt x="110" y="397"/>
                  </a:cubicBezTo>
                  <a:cubicBezTo>
                    <a:pt x="167" y="397"/>
                    <a:pt x="239" y="342"/>
                    <a:pt x="282" y="255"/>
                  </a:cubicBezTo>
                  <a:cubicBezTo>
                    <a:pt x="334" y="150"/>
                    <a:pt x="324" y="41"/>
                    <a:pt x="264" y="9"/>
                  </a:cubicBezTo>
                  <a:cubicBezTo>
                    <a:pt x="253" y="4"/>
                    <a:pt x="240" y="1"/>
                    <a:pt x="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9"/>
            <p:cNvSpPr/>
            <p:nvPr/>
          </p:nvSpPr>
          <p:spPr>
            <a:xfrm>
              <a:off x="6361547" y="869145"/>
              <a:ext cx="100174" cy="95997"/>
            </a:xfrm>
            <a:custGeom>
              <a:avLst/>
              <a:gdLst/>
              <a:ahLst/>
              <a:cxnLst/>
              <a:rect l="l" t="t" r="r" b="b"/>
              <a:pathLst>
                <a:path w="3189" h="3056" extrusionOk="0">
                  <a:moveTo>
                    <a:pt x="1167" y="1"/>
                  </a:moveTo>
                  <a:lnTo>
                    <a:pt x="777" y="855"/>
                  </a:lnTo>
                  <a:lnTo>
                    <a:pt x="380" y="922"/>
                  </a:lnTo>
                  <a:lnTo>
                    <a:pt x="0" y="1723"/>
                  </a:lnTo>
                  <a:lnTo>
                    <a:pt x="380" y="1765"/>
                  </a:lnTo>
                  <a:lnTo>
                    <a:pt x="95" y="2500"/>
                  </a:lnTo>
                  <a:lnTo>
                    <a:pt x="489" y="2458"/>
                  </a:lnTo>
                  <a:lnTo>
                    <a:pt x="271" y="2988"/>
                  </a:lnTo>
                  <a:lnTo>
                    <a:pt x="1522" y="3055"/>
                  </a:lnTo>
                  <a:lnTo>
                    <a:pt x="3019" y="1822"/>
                  </a:lnTo>
                  <a:lnTo>
                    <a:pt x="2816" y="946"/>
                  </a:lnTo>
                  <a:cubicBezTo>
                    <a:pt x="2816" y="946"/>
                    <a:pt x="3142" y="61"/>
                    <a:pt x="3188" y="61"/>
                  </a:cubicBezTo>
                  <a:lnTo>
                    <a:pt x="1167" y="1"/>
                  </a:lnTo>
                  <a:close/>
                </a:path>
              </a:pathLst>
            </a:custGeom>
            <a:solidFill>
              <a:srgbClr val="DE9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9"/>
            <p:cNvSpPr/>
            <p:nvPr/>
          </p:nvSpPr>
          <p:spPr>
            <a:xfrm>
              <a:off x="6226504" y="728951"/>
              <a:ext cx="37569" cy="51108"/>
            </a:xfrm>
            <a:custGeom>
              <a:avLst/>
              <a:gdLst/>
              <a:ahLst/>
              <a:cxnLst/>
              <a:rect l="l" t="t" r="r" b="b"/>
              <a:pathLst>
                <a:path w="1196" h="1627" extrusionOk="0">
                  <a:moveTo>
                    <a:pt x="732" y="146"/>
                  </a:moveTo>
                  <a:cubicBezTo>
                    <a:pt x="744" y="161"/>
                    <a:pt x="762" y="171"/>
                    <a:pt x="784" y="171"/>
                  </a:cubicBezTo>
                  <a:cubicBezTo>
                    <a:pt x="790" y="171"/>
                    <a:pt x="796" y="171"/>
                    <a:pt x="802" y="169"/>
                  </a:cubicBezTo>
                  <a:cubicBezTo>
                    <a:pt x="821" y="165"/>
                    <a:pt x="839" y="163"/>
                    <a:pt x="856" y="163"/>
                  </a:cubicBezTo>
                  <a:cubicBezTo>
                    <a:pt x="1089" y="163"/>
                    <a:pt x="1058" y="560"/>
                    <a:pt x="1052" y="717"/>
                  </a:cubicBezTo>
                  <a:cubicBezTo>
                    <a:pt x="1048" y="847"/>
                    <a:pt x="1034" y="981"/>
                    <a:pt x="1006" y="1107"/>
                  </a:cubicBezTo>
                  <a:cubicBezTo>
                    <a:pt x="974" y="1227"/>
                    <a:pt x="932" y="1357"/>
                    <a:pt x="834" y="1434"/>
                  </a:cubicBezTo>
                  <a:cubicBezTo>
                    <a:pt x="785" y="1472"/>
                    <a:pt x="736" y="1487"/>
                    <a:pt x="688" y="1487"/>
                  </a:cubicBezTo>
                  <a:cubicBezTo>
                    <a:pt x="521" y="1487"/>
                    <a:pt x="371" y="1292"/>
                    <a:pt x="300" y="1150"/>
                  </a:cubicBezTo>
                  <a:cubicBezTo>
                    <a:pt x="205" y="949"/>
                    <a:pt x="173" y="714"/>
                    <a:pt x="159" y="492"/>
                  </a:cubicBezTo>
                  <a:cubicBezTo>
                    <a:pt x="155" y="429"/>
                    <a:pt x="148" y="348"/>
                    <a:pt x="198" y="299"/>
                  </a:cubicBezTo>
                  <a:cubicBezTo>
                    <a:pt x="243" y="250"/>
                    <a:pt x="321" y="232"/>
                    <a:pt x="377" y="215"/>
                  </a:cubicBezTo>
                  <a:cubicBezTo>
                    <a:pt x="495" y="176"/>
                    <a:pt x="613" y="155"/>
                    <a:pt x="732" y="146"/>
                  </a:cubicBezTo>
                  <a:close/>
                  <a:moveTo>
                    <a:pt x="834" y="0"/>
                  </a:moveTo>
                  <a:cubicBezTo>
                    <a:pt x="658" y="4"/>
                    <a:pt x="482" y="32"/>
                    <a:pt x="314" y="88"/>
                  </a:cubicBezTo>
                  <a:cubicBezTo>
                    <a:pt x="173" y="134"/>
                    <a:pt x="46" y="197"/>
                    <a:pt x="22" y="359"/>
                  </a:cubicBezTo>
                  <a:cubicBezTo>
                    <a:pt x="1" y="496"/>
                    <a:pt x="29" y="654"/>
                    <a:pt x="54" y="791"/>
                  </a:cubicBezTo>
                  <a:cubicBezTo>
                    <a:pt x="75" y="935"/>
                    <a:pt x="113" y="1076"/>
                    <a:pt x="177" y="1209"/>
                  </a:cubicBezTo>
                  <a:cubicBezTo>
                    <a:pt x="267" y="1405"/>
                    <a:pt x="464" y="1626"/>
                    <a:pt x="690" y="1626"/>
                  </a:cubicBezTo>
                  <a:cubicBezTo>
                    <a:pt x="743" y="1626"/>
                    <a:pt x="799" y="1614"/>
                    <a:pt x="855" y="1585"/>
                  </a:cubicBezTo>
                  <a:cubicBezTo>
                    <a:pt x="1140" y="1438"/>
                    <a:pt x="1182" y="1027"/>
                    <a:pt x="1192" y="745"/>
                  </a:cubicBezTo>
                  <a:cubicBezTo>
                    <a:pt x="1196" y="643"/>
                    <a:pt x="1192" y="542"/>
                    <a:pt x="1185" y="443"/>
                  </a:cubicBezTo>
                  <a:cubicBezTo>
                    <a:pt x="1182" y="359"/>
                    <a:pt x="1175" y="271"/>
                    <a:pt x="1136" y="197"/>
                  </a:cubicBezTo>
                  <a:cubicBezTo>
                    <a:pt x="1086" y="103"/>
                    <a:pt x="993" y="45"/>
                    <a:pt x="892" y="31"/>
                  </a:cubicBezTo>
                  <a:lnTo>
                    <a:pt x="892" y="31"/>
                  </a:lnTo>
                  <a:cubicBezTo>
                    <a:pt x="881" y="13"/>
                    <a:pt x="862"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9"/>
            <p:cNvSpPr/>
            <p:nvPr/>
          </p:nvSpPr>
          <p:spPr>
            <a:xfrm>
              <a:off x="6232693" y="732030"/>
              <a:ext cx="27392" cy="37601"/>
            </a:xfrm>
            <a:custGeom>
              <a:avLst/>
              <a:gdLst/>
              <a:ahLst/>
              <a:cxnLst/>
              <a:rect l="l" t="t" r="r" b="b"/>
              <a:pathLst>
                <a:path w="872" h="1197" extrusionOk="0">
                  <a:moveTo>
                    <a:pt x="88" y="0"/>
                  </a:moveTo>
                  <a:cubicBezTo>
                    <a:pt x="47" y="0"/>
                    <a:pt x="1" y="35"/>
                    <a:pt x="11" y="89"/>
                  </a:cubicBezTo>
                  <a:cubicBezTo>
                    <a:pt x="50" y="317"/>
                    <a:pt x="155" y="531"/>
                    <a:pt x="285" y="721"/>
                  </a:cubicBezTo>
                  <a:cubicBezTo>
                    <a:pt x="349" y="813"/>
                    <a:pt x="419" y="904"/>
                    <a:pt x="493" y="988"/>
                  </a:cubicBezTo>
                  <a:cubicBezTo>
                    <a:pt x="566" y="1076"/>
                    <a:pt x="647" y="1154"/>
                    <a:pt x="756" y="1192"/>
                  </a:cubicBezTo>
                  <a:cubicBezTo>
                    <a:pt x="764" y="1195"/>
                    <a:pt x="772" y="1196"/>
                    <a:pt x="779" y="1196"/>
                  </a:cubicBezTo>
                  <a:cubicBezTo>
                    <a:pt x="847" y="1196"/>
                    <a:pt x="871" y="1084"/>
                    <a:pt x="795" y="1055"/>
                  </a:cubicBezTo>
                  <a:cubicBezTo>
                    <a:pt x="704" y="1023"/>
                    <a:pt x="637" y="943"/>
                    <a:pt x="574" y="872"/>
                  </a:cubicBezTo>
                  <a:cubicBezTo>
                    <a:pt x="507" y="792"/>
                    <a:pt x="443" y="707"/>
                    <a:pt x="387" y="619"/>
                  </a:cubicBezTo>
                  <a:cubicBezTo>
                    <a:pt x="271" y="447"/>
                    <a:pt x="180" y="257"/>
                    <a:pt x="145" y="50"/>
                  </a:cubicBezTo>
                  <a:cubicBezTo>
                    <a:pt x="139" y="15"/>
                    <a:pt x="114"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9"/>
            <p:cNvSpPr/>
            <p:nvPr/>
          </p:nvSpPr>
          <p:spPr>
            <a:xfrm>
              <a:off x="6234452" y="753830"/>
              <a:ext cx="11843" cy="17968"/>
            </a:xfrm>
            <a:custGeom>
              <a:avLst/>
              <a:gdLst/>
              <a:ahLst/>
              <a:cxnLst/>
              <a:rect l="l" t="t" r="r" b="b"/>
              <a:pathLst>
                <a:path w="377" h="572" extrusionOk="0">
                  <a:moveTo>
                    <a:pt x="298" y="0"/>
                  </a:moveTo>
                  <a:cubicBezTo>
                    <a:pt x="275" y="0"/>
                    <a:pt x="251" y="11"/>
                    <a:pt x="240" y="34"/>
                  </a:cubicBezTo>
                  <a:cubicBezTo>
                    <a:pt x="166" y="178"/>
                    <a:pt x="92" y="322"/>
                    <a:pt x="18" y="467"/>
                  </a:cubicBezTo>
                  <a:cubicBezTo>
                    <a:pt x="1" y="502"/>
                    <a:pt x="8" y="544"/>
                    <a:pt x="43" y="565"/>
                  </a:cubicBezTo>
                  <a:cubicBezTo>
                    <a:pt x="53" y="569"/>
                    <a:pt x="64" y="572"/>
                    <a:pt x="76" y="572"/>
                  </a:cubicBezTo>
                  <a:cubicBezTo>
                    <a:pt x="101" y="572"/>
                    <a:pt x="126" y="561"/>
                    <a:pt x="138" y="537"/>
                  </a:cubicBezTo>
                  <a:cubicBezTo>
                    <a:pt x="212" y="393"/>
                    <a:pt x="286" y="249"/>
                    <a:pt x="359" y="105"/>
                  </a:cubicBezTo>
                  <a:cubicBezTo>
                    <a:pt x="377" y="73"/>
                    <a:pt x="370" y="27"/>
                    <a:pt x="335" y="10"/>
                  </a:cubicBezTo>
                  <a:cubicBezTo>
                    <a:pt x="324" y="4"/>
                    <a:pt x="311" y="0"/>
                    <a:pt x="298"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9"/>
            <p:cNvSpPr/>
            <p:nvPr/>
          </p:nvSpPr>
          <p:spPr>
            <a:xfrm>
              <a:off x="6245509" y="761055"/>
              <a:ext cx="5780" cy="18879"/>
            </a:xfrm>
            <a:custGeom>
              <a:avLst/>
              <a:gdLst/>
              <a:ahLst/>
              <a:cxnLst/>
              <a:rect l="l" t="t" r="r" b="b"/>
              <a:pathLst>
                <a:path w="184" h="601" extrusionOk="0">
                  <a:moveTo>
                    <a:pt x="108" y="1"/>
                  </a:moveTo>
                  <a:cubicBezTo>
                    <a:pt x="106" y="1"/>
                    <a:pt x="104" y="1"/>
                    <a:pt x="102" y="1"/>
                  </a:cubicBezTo>
                  <a:cubicBezTo>
                    <a:pt x="67" y="1"/>
                    <a:pt x="28" y="29"/>
                    <a:pt x="32" y="68"/>
                  </a:cubicBezTo>
                  <a:cubicBezTo>
                    <a:pt x="42" y="219"/>
                    <a:pt x="35" y="367"/>
                    <a:pt x="7" y="511"/>
                  </a:cubicBezTo>
                  <a:cubicBezTo>
                    <a:pt x="0" y="549"/>
                    <a:pt x="18" y="588"/>
                    <a:pt x="57" y="599"/>
                  </a:cubicBezTo>
                  <a:cubicBezTo>
                    <a:pt x="62" y="600"/>
                    <a:pt x="67" y="600"/>
                    <a:pt x="72" y="600"/>
                  </a:cubicBezTo>
                  <a:cubicBezTo>
                    <a:pt x="104" y="600"/>
                    <a:pt x="138" y="582"/>
                    <a:pt x="144" y="549"/>
                  </a:cubicBezTo>
                  <a:cubicBezTo>
                    <a:pt x="173" y="391"/>
                    <a:pt x="183" y="230"/>
                    <a:pt x="173" y="68"/>
                  </a:cubicBezTo>
                  <a:cubicBezTo>
                    <a:pt x="169" y="34"/>
                    <a:pt x="143" y="1"/>
                    <a:pt x="108"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9"/>
            <p:cNvSpPr/>
            <p:nvPr/>
          </p:nvSpPr>
          <p:spPr>
            <a:xfrm>
              <a:off x="6190129" y="757505"/>
              <a:ext cx="41716" cy="178957"/>
            </a:xfrm>
            <a:custGeom>
              <a:avLst/>
              <a:gdLst/>
              <a:ahLst/>
              <a:cxnLst/>
              <a:rect l="l" t="t" r="r" b="b"/>
              <a:pathLst>
                <a:path w="1328" h="5697" extrusionOk="0">
                  <a:moveTo>
                    <a:pt x="1234" y="1"/>
                  </a:moveTo>
                  <a:cubicBezTo>
                    <a:pt x="1214" y="1"/>
                    <a:pt x="1194" y="11"/>
                    <a:pt x="1183" y="37"/>
                  </a:cubicBezTo>
                  <a:cubicBezTo>
                    <a:pt x="589" y="1415"/>
                    <a:pt x="519" y="2919"/>
                    <a:pt x="400" y="4391"/>
                  </a:cubicBezTo>
                  <a:cubicBezTo>
                    <a:pt x="382" y="4606"/>
                    <a:pt x="361" y="4820"/>
                    <a:pt x="312" y="5031"/>
                  </a:cubicBezTo>
                  <a:cubicBezTo>
                    <a:pt x="291" y="5130"/>
                    <a:pt x="266" y="5228"/>
                    <a:pt x="231" y="5319"/>
                  </a:cubicBezTo>
                  <a:cubicBezTo>
                    <a:pt x="203" y="5404"/>
                    <a:pt x="168" y="5523"/>
                    <a:pt x="73" y="5558"/>
                  </a:cubicBezTo>
                  <a:cubicBezTo>
                    <a:pt x="0" y="5587"/>
                    <a:pt x="21" y="5697"/>
                    <a:pt x="87" y="5697"/>
                  </a:cubicBezTo>
                  <a:cubicBezTo>
                    <a:pt x="94" y="5697"/>
                    <a:pt x="103" y="5695"/>
                    <a:pt x="111" y="5692"/>
                  </a:cubicBezTo>
                  <a:cubicBezTo>
                    <a:pt x="259" y="5639"/>
                    <a:pt x="319" y="5499"/>
                    <a:pt x="368" y="5358"/>
                  </a:cubicBezTo>
                  <a:cubicBezTo>
                    <a:pt x="431" y="5179"/>
                    <a:pt x="470" y="4992"/>
                    <a:pt x="495" y="4806"/>
                  </a:cubicBezTo>
                  <a:cubicBezTo>
                    <a:pt x="551" y="4427"/>
                    <a:pt x="565" y="4044"/>
                    <a:pt x="593" y="3660"/>
                  </a:cubicBezTo>
                  <a:cubicBezTo>
                    <a:pt x="653" y="2887"/>
                    <a:pt x="730" y="2110"/>
                    <a:pt x="902" y="1351"/>
                  </a:cubicBezTo>
                  <a:cubicBezTo>
                    <a:pt x="1001" y="926"/>
                    <a:pt x="1131" y="508"/>
                    <a:pt x="1303" y="107"/>
                  </a:cubicBezTo>
                  <a:cubicBezTo>
                    <a:pt x="1327" y="52"/>
                    <a:pt x="1278" y="1"/>
                    <a:pt x="1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9"/>
            <p:cNvSpPr/>
            <p:nvPr/>
          </p:nvSpPr>
          <p:spPr>
            <a:xfrm>
              <a:off x="6194401" y="926222"/>
              <a:ext cx="41370" cy="11591"/>
            </a:xfrm>
            <a:custGeom>
              <a:avLst/>
              <a:gdLst/>
              <a:ahLst/>
              <a:cxnLst/>
              <a:rect l="l" t="t" r="r" b="b"/>
              <a:pathLst>
                <a:path w="1317" h="369" extrusionOk="0">
                  <a:moveTo>
                    <a:pt x="46" y="237"/>
                  </a:moveTo>
                  <a:cubicBezTo>
                    <a:pt x="47" y="237"/>
                    <a:pt x="48" y="237"/>
                    <a:pt x="49" y="237"/>
                  </a:cubicBezTo>
                  <a:lnTo>
                    <a:pt x="49" y="237"/>
                  </a:lnTo>
                  <a:cubicBezTo>
                    <a:pt x="48" y="237"/>
                    <a:pt x="47" y="237"/>
                    <a:pt x="46" y="237"/>
                  </a:cubicBezTo>
                  <a:close/>
                  <a:moveTo>
                    <a:pt x="405" y="1"/>
                  </a:moveTo>
                  <a:cubicBezTo>
                    <a:pt x="377" y="1"/>
                    <a:pt x="349" y="3"/>
                    <a:pt x="320" y="8"/>
                  </a:cubicBezTo>
                  <a:cubicBezTo>
                    <a:pt x="271" y="19"/>
                    <a:pt x="225" y="36"/>
                    <a:pt x="183" y="57"/>
                  </a:cubicBezTo>
                  <a:cubicBezTo>
                    <a:pt x="162" y="68"/>
                    <a:pt x="144" y="82"/>
                    <a:pt x="123" y="96"/>
                  </a:cubicBezTo>
                  <a:cubicBezTo>
                    <a:pt x="115" y="101"/>
                    <a:pt x="108" y="108"/>
                    <a:pt x="100" y="116"/>
                  </a:cubicBezTo>
                  <a:lnTo>
                    <a:pt x="100" y="116"/>
                  </a:lnTo>
                  <a:cubicBezTo>
                    <a:pt x="97" y="115"/>
                    <a:pt x="94" y="115"/>
                    <a:pt x="90" y="115"/>
                  </a:cubicBezTo>
                  <a:cubicBezTo>
                    <a:pt x="79" y="115"/>
                    <a:pt x="69" y="118"/>
                    <a:pt x="60" y="124"/>
                  </a:cubicBezTo>
                  <a:cubicBezTo>
                    <a:pt x="14" y="156"/>
                    <a:pt x="0" y="230"/>
                    <a:pt x="56" y="261"/>
                  </a:cubicBezTo>
                  <a:cubicBezTo>
                    <a:pt x="71" y="270"/>
                    <a:pt x="84" y="274"/>
                    <a:pt x="97" y="274"/>
                  </a:cubicBezTo>
                  <a:cubicBezTo>
                    <a:pt x="139" y="274"/>
                    <a:pt x="172" y="232"/>
                    <a:pt x="207" y="205"/>
                  </a:cubicBezTo>
                  <a:cubicBezTo>
                    <a:pt x="268" y="161"/>
                    <a:pt x="336" y="141"/>
                    <a:pt x="406" y="141"/>
                  </a:cubicBezTo>
                  <a:cubicBezTo>
                    <a:pt x="465" y="141"/>
                    <a:pt x="525" y="156"/>
                    <a:pt x="580" y="184"/>
                  </a:cubicBezTo>
                  <a:cubicBezTo>
                    <a:pt x="703" y="247"/>
                    <a:pt x="815" y="338"/>
                    <a:pt x="956" y="363"/>
                  </a:cubicBezTo>
                  <a:cubicBezTo>
                    <a:pt x="979" y="367"/>
                    <a:pt x="1001" y="369"/>
                    <a:pt x="1023" y="369"/>
                  </a:cubicBezTo>
                  <a:cubicBezTo>
                    <a:pt x="1123" y="369"/>
                    <a:pt x="1216" y="330"/>
                    <a:pt x="1279" y="244"/>
                  </a:cubicBezTo>
                  <a:cubicBezTo>
                    <a:pt x="1317" y="194"/>
                    <a:pt x="1268" y="144"/>
                    <a:pt x="1217" y="144"/>
                  </a:cubicBezTo>
                  <a:cubicBezTo>
                    <a:pt x="1196" y="144"/>
                    <a:pt x="1175" y="153"/>
                    <a:pt x="1160" y="173"/>
                  </a:cubicBezTo>
                  <a:cubicBezTo>
                    <a:pt x="1128" y="215"/>
                    <a:pt x="1080" y="230"/>
                    <a:pt x="1030" y="230"/>
                  </a:cubicBezTo>
                  <a:cubicBezTo>
                    <a:pt x="989" y="230"/>
                    <a:pt x="946" y="219"/>
                    <a:pt x="910" y="205"/>
                  </a:cubicBezTo>
                  <a:cubicBezTo>
                    <a:pt x="805" y="166"/>
                    <a:pt x="717" y="92"/>
                    <a:pt x="619" y="47"/>
                  </a:cubicBezTo>
                  <a:cubicBezTo>
                    <a:pt x="548" y="16"/>
                    <a:pt x="477" y="1"/>
                    <a:pt x="405"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9"/>
            <p:cNvSpPr/>
            <p:nvPr/>
          </p:nvSpPr>
          <p:spPr>
            <a:xfrm>
              <a:off x="6238661" y="777766"/>
              <a:ext cx="10555" cy="136236"/>
            </a:xfrm>
            <a:custGeom>
              <a:avLst/>
              <a:gdLst/>
              <a:ahLst/>
              <a:cxnLst/>
              <a:rect l="l" t="t" r="r" b="b"/>
              <a:pathLst>
                <a:path w="336" h="4337" extrusionOk="0">
                  <a:moveTo>
                    <a:pt x="246" y="1"/>
                  </a:moveTo>
                  <a:cubicBezTo>
                    <a:pt x="210" y="1"/>
                    <a:pt x="174" y="23"/>
                    <a:pt x="173" y="67"/>
                  </a:cubicBezTo>
                  <a:cubicBezTo>
                    <a:pt x="85" y="1472"/>
                    <a:pt x="0" y="2885"/>
                    <a:pt x="194" y="4284"/>
                  </a:cubicBezTo>
                  <a:cubicBezTo>
                    <a:pt x="198" y="4321"/>
                    <a:pt x="223" y="4337"/>
                    <a:pt x="250" y="4337"/>
                  </a:cubicBezTo>
                  <a:cubicBezTo>
                    <a:pt x="290" y="4337"/>
                    <a:pt x="336" y="4302"/>
                    <a:pt x="327" y="4249"/>
                  </a:cubicBezTo>
                  <a:cubicBezTo>
                    <a:pt x="137" y="2861"/>
                    <a:pt x="225" y="1458"/>
                    <a:pt x="313" y="67"/>
                  </a:cubicBezTo>
                  <a:cubicBezTo>
                    <a:pt x="315" y="23"/>
                    <a:pt x="281" y="1"/>
                    <a:pt x="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9"/>
            <p:cNvSpPr/>
            <p:nvPr/>
          </p:nvSpPr>
          <p:spPr>
            <a:xfrm>
              <a:off x="6220536" y="788761"/>
              <a:ext cx="13570" cy="127692"/>
            </a:xfrm>
            <a:custGeom>
              <a:avLst/>
              <a:gdLst/>
              <a:ahLst/>
              <a:cxnLst/>
              <a:rect l="l" t="t" r="r" b="b"/>
              <a:pathLst>
                <a:path w="432" h="4065" extrusionOk="0">
                  <a:moveTo>
                    <a:pt x="344" y="1"/>
                  </a:moveTo>
                  <a:cubicBezTo>
                    <a:pt x="317" y="1"/>
                    <a:pt x="293" y="16"/>
                    <a:pt x="289" y="50"/>
                  </a:cubicBezTo>
                  <a:cubicBezTo>
                    <a:pt x="85" y="1358"/>
                    <a:pt x="1" y="2676"/>
                    <a:pt x="33" y="3997"/>
                  </a:cubicBezTo>
                  <a:cubicBezTo>
                    <a:pt x="33" y="4042"/>
                    <a:pt x="68" y="4065"/>
                    <a:pt x="103" y="4065"/>
                  </a:cubicBezTo>
                  <a:cubicBezTo>
                    <a:pt x="138" y="4065"/>
                    <a:pt x="171" y="4043"/>
                    <a:pt x="170" y="3997"/>
                  </a:cubicBezTo>
                  <a:cubicBezTo>
                    <a:pt x="142" y="2690"/>
                    <a:pt x="222" y="1383"/>
                    <a:pt x="423" y="89"/>
                  </a:cubicBezTo>
                  <a:cubicBezTo>
                    <a:pt x="431" y="36"/>
                    <a:pt x="384"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9"/>
            <p:cNvSpPr/>
            <p:nvPr/>
          </p:nvSpPr>
          <p:spPr>
            <a:xfrm>
              <a:off x="6257540" y="762405"/>
              <a:ext cx="31758" cy="98258"/>
            </a:xfrm>
            <a:custGeom>
              <a:avLst/>
              <a:gdLst/>
              <a:ahLst/>
              <a:cxnLst/>
              <a:rect l="l" t="t" r="r" b="b"/>
              <a:pathLst>
                <a:path w="1011" h="3128" extrusionOk="0">
                  <a:moveTo>
                    <a:pt x="85" y="1"/>
                  </a:moveTo>
                  <a:cubicBezTo>
                    <a:pt x="44" y="1"/>
                    <a:pt x="0" y="36"/>
                    <a:pt x="11" y="88"/>
                  </a:cubicBezTo>
                  <a:cubicBezTo>
                    <a:pt x="204" y="1107"/>
                    <a:pt x="489" y="2109"/>
                    <a:pt x="854" y="3079"/>
                  </a:cubicBezTo>
                  <a:cubicBezTo>
                    <a:pt x="867" y="3113"/>
                    <a:pt x="897" y="3128"/>
                    <a:pt x="926" y="3128"/>
                  </a:cubicBezTo>
                  <a:cubicBezTo>
                    <a:pt x="969" y="3128"/>
                    <a:pt x="1011" y="3095"/>
                    <a:pt x="992" y="3044"/>
                  </a:cubicBezTo>
                  <a:cubicBezTo>
                    <a:pt x="623" y="2070"/>
                    <a:pt x="341" y="1069"/>
                    <a:pt x="145" y="53"/>
                  </a:cubicBezTo>
                  <a:cubicBezTo>
                    <a:pt x="137" y="16"/>
                    <a:pt x="112"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9"/>
            <p:cNvSpPr/>
            <p:nvPr/>
          </p:nvSpPr>
          <p:spPr>
            <a:xfrm>
              <a:off x="6245163" y="783735"/>
              <a:ext cx="30941" cy="140006"/>
            </a:xfrm>
            <a:custGeom>
              <a:avLst/>
              <a:gdLst/>
              <a:ahLst/>
              <a:cxnLst/>
              <a:rect l="l" t="t" r="r" b="b"/>
              <a:pathLst>
                <a:path w="985" h="4457" extrusionOk="0">
                  <a:moveTo>
                    <a:pt x="69" y="0"/>
                  </a:moveTo>
                  <a:cubicBezTo>
                    <a:pt x="34" y="0"/>
                    <a:pt x="1" y="22"/>
                    <a:pt x="4" y="66"/>
                  </a:cubicBezTo>
                  <a:cubicBezTo>
                    <a:pt x="85" y="1223"/>
                    <a:pt x="169" y="2390"/>
                    <a:pt x="500" y="3507"/>
                  </a:cubicBezTo>
                  <a:cubicBezTo>
                    <a:pt x="591" y="3820"/>
                    <a:pt x="704" y="4126"/>
                    <a:pt x="841" y="4421"/>
                  </a:cubicBezTo>
                  <a:cubicBezTo>
                    <a:pt x="852" y="4446"/>
                    <a:pt x="871" y="4457"/>
                    <a:pt x="891" y="4457"/>
                  </a:cubicBezTo>
                  <a:cubicBezTo>
                    <a:pt x="936" y="4457"/>
                    <a:pt x="984" y="4406"/>
                    <a:pt x="960" y="4351"/>
                  </a:cubicBezTo>
                  <a:cubicBezTo>
                    <a:pt x="489" y="3307"/>
                    <a:pt x="321" y="2165"/>
                    <a:pt x="219" y="1033"/>
                  </a:cubicBezTo>
                  <a:cubicBezTo>
                    <a:pt x="191" y="710"/>
                    <a:pt x="166" y="390"/>
                    <a:pt x="145" y="66"/>
                  </a:cubicBezTo>
                  <a:cubicBezTo>
                    <a:pt x="141" y="22"/>
                    <a:pt x="10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9"/>
            <p:cNvSpPr/>
            <p:nvPr/>
          </p:nvSpPr>
          <p:spPr>
            <a:xfrm>
              <a:off x="6264042" y="837858"/>
              <a:ext cx="18125" cy="54721"/>
            </a:xfrm>
            <a:custGeom>
              <a:avLst/>
              <a:gdLst/>
              <a:ahLst/>
              <a:cxnLst/>
              <a:rect l="l" t="t" r="r" b="b"/>
              <a:pathLst>
                <a:path w="577" h="1742" extrusionOk="0">
                  <a:moveTo>
                    <a:pt x="86" y="1"/>
                  </a:moveTo>
                  <a:cubicBezTo>
                    <a:pt x="45" y="1"/>
                    <a:pt x="1" y="34"/>
                    <a:pt x="11" y="87"/>
                  </a:cubicBezTo>
                  <a:cubicBezTo>
                    <a:pt x="106" y="635"/>
                    <a:pt x="247" y="1169"/>
                    <a:pt x="423" y="1693"/>
                  </a:cubicBezTo>
                  <a:cubicBezTo>
                    <a:pt x="435" y="1727"/>
                    <a:pt x="464" y="1741"/>
                    <a:pt x="493" y="1741"/>
                  </a:cubicBezTo>
                  <a:cubicBezTo>
                    <a:pt x="535" y="1741"/>
                    <a:pt x="576" y="1708"/>
                    <a:pt x="560" y="1658"/>
                  </a:cubicBezTo>
                  <a:cubicBezTo>
                    <a:pt x="380" y="1134"/>
                    <a:pt x="243" y="596"/>
                    <a:pt x="145" y="52"/>
                  </a:cubicBezTo>
                  <a:cubicBezTo>
                    <a:pt x="139" y="16"/>
                    <a:pt x="113"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9"/>
            <p:cNvSpPr/>
            <p:nvPr/>
          </p:nvSpPr>
          <p:spPr>
            <a:xfrm>
              <a:off x="6170276" y="683591"/>
              <a:ext cx="39737" cy="64396"/>
            </a:xfrm>
            <a:custGeom>
              <a:avLst/>
              <a:gdLst/>
              <a:ahLst/>
              <a:cxnLst/>
              <a:rect l="l" t="t" r="r" b="b"/>
              <a:pathLst>
                <a:path w="1265" h="2050" extrusionOk="0">
                  <a:moveTo>
                    <a:pt x="85" y="1"/>
                  </a:moveTo>
                  <a:cubicBezTo>
                    <a:pt x="42" y="1"/>
                    <a:pt x="0" y="34"/>
                    <a:pt x="19" y="84"/>
                  </a:cubicBezTo>
                  <a:cubicBezTo>
                    <a:pt x="290" y="784"/>
                    <a:pt x="659" y="1437"/>
                    <a:pt x="1123" y="2024"/>
                  </a:cubicBezTo>
                  <a:cubicBezTo>
                    <a:pt x="1137" y="2042"/>
                    <a:pt x="1153" y="2050"/>
                    <a:pt x="1169" y="2050"/>
                  </a:cubicBezTo>
                  <a:cubicBezTo>
                    <a:pt x="1218" y="2050"/>
                    <a:pt x="1265" y="1979"/>
                    <a:pt x="1225" y="1926"/>
                  </a:cubicBezTo>
                  <a:cubicBezTo>
                    <a:pt x="775" y="1356"/>
                    <a:pt x="417" y="724"/>
                    <a:pt x="156" y="49"/>
                  </a:cubicBezTo>
                  <a:cubicBezTo>
                    <a:pt x="144" y="15"/>
                    <a:pt x="114"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9"/>
            <p:cNvSpPr/>
            <p:nvPr/>
          </p:nvSpPr>
          <p:spPr>
            <a:xfrm>
              <a:off x="6189846" y="698669"/>
              <a:ext cx="37538" cy="43255"/>
            </a:xfrm>
            <a:custGeom>
              <a:avLst/>
              <a:gdLst/>
              <a:ahLst/>
              <a:cxnLst/>
              <a:rect l="l" t="t" r="r" b="b"/>
              <a:pathLst>
                <a:path w="1195" h="1377" extrusionOk="0">
                  <a:moveTo>
                    <a:pt x="94" y="1"/>
                  </a:moveTo>
                  <a:cubicBezTo>
                    <a:pt x="47" y="1"/>
                    <a:pt x="0" y="51"/>
                    <a:pt x="29" y="107"/>
                  </a:cubicBezTo>
                  <a:cubicBezTo>
                    <a:pt x="282" y="585"/>
                    <a:pt x="627" y="1010"/>
                    <a:pt x="1041" y="1358"/>
                  </a:cubicBezTo>
                  <a:cubicBezTo>
                    <a:pt x="1056" y="1371"/>
                    <a:pt x="1072" y="1377"/>
                    <a:pt x="1088" y="1377"/>
                  </a:cubicBezTo>
                  <a:cubicBezTo>
                    <a:pt x="1144" y="1377"/>
                    <a:pt x="1195" y="1306"/>
                    <a:pt x="1140" y="1260"/>
                  </a:cubicBezTo>
                  <a:cubicBezTo>
                    <a:pt x="735" y="919"/>
                    <a:pt x="398" y="504"/>
                    <a:pt x="149" y="36"/>
                  </a:cubicBezTo>
                  <a:cubicBezTo>
                    <a:pt x="135" y="11"/>
                    <a:pt x="115"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9"/>
            <p:cNvSpPr/>
            <p:nvPr/>
          </p:nvSpPr>
          <p:spPr>
            <a:xfrm>
              <a:off x="6259425" y="689466"/>
              <a:ext cx="43978" cy="74762"/>
            </a:xfrm>
            <a:custGeom>
              <a:avLst/>
              <a:gdLst/>
              <a:ahLst/>
              <a:cxnLst/>
              <a:rect l="l" t="t" r="r" b="b"/>
              <a:pathLst>
                <a:path w="1400" h="2380" extrusionOk="0">
                  <a:moveTo>
                    <a:pt x="1314" y="0"/>
                  </a:moveTo>
                  <a:cubicBezTo>
                    <a:pt x="1286" y="0"/>
                    <a:pt x="1260" y="15"/>
                    <a:pt x="1251" y="48"/>
                  </a:cubicBezTo>
                  <a:cubicBezTo>
                    <a:pt x="1041" y="874"/>
                    <a:pt x="626" y="1633"/>
                    <a:pt x="49" y="2259"/>
                  </a:cubicBezTo>
                  <a:cubicBezTo>
                    <a:pt x="1" y="2308"/>
                    <a:pt x="48" y="2379"/>
                    <a:pt x="101" y="2379"/>
                  </a:cubicBezTo>
                  <a:cubicBezTo>
                    <a:pt x="117" y="2379"/>
                    <a:pt x="133" y="2373"/>
                    <a:pt x="148" y="2357"/>
                  </a:cubicBezTo>
                  <a:cubicBezTo>
                    <a:pt x="742" y="1718"/>
                    <a:pt x="1171" y="934"/>
                    <a:pt x="1385" y="87"/>
                  </a:cubicBezTo>
                  <a:cubicBezTo>
                    <a:pt x="1400" y="34"/>
                    <a:pt x="1356" y="0"/>
                    <a:pt x="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9"/>
            <p:cNvSpPr/>
            <p:nvPr/>
          </p:nvSpPr>
          <p:spPr>
            <a:xfrm>
              <a:off x="6260744" y="707277"/>
              <a:ext cx="26795" cy="33486"/>
            </a:xfrm>
            <a:custGeom>
              <a:avLst/>
              <a:gdLst/>
              <a:ahLst/>
              <a:cxnLst/>
              <a:rect l="l" t="t" r="r" b="b"/>
              <a:pathLst>
                <a:path w="853" h="1066" extrusionOk="0">
                  <a:moveTo>
                    <a:pt x="760" y="1"/>
                  </a:moveTo>
                  <a:cubicBezTo>
                    <a:pt x="739" y="1"/>
                    <a:pt x="719" y="11"/>
                    <a:pt x="707" y="37"/>
                  </a:cubicBezTo>
                  <a:cubicBezTo>
                    <a:pt x="542" y="374"/>
                    <a:pt x="320" y="683"/>
                    <a:pt x="50" y="947"/>
                  </a:cubicBezTo>
                  <a:cubicBezTo>
                    <a:pt x="1" y="996"/>
                    <a:pt x="48" y="1066"/>
                    <a:pt x="103" y="1066"/>
                  </a:cubicBezTo>
                  <a:cubicBezTo>
                    <a:pt x="120" y="1066"/>
                    <a:pt x="136" y="1060"/>
                    <a:pt x="151" y="1045"/>
                  </a:cubicBezTo>
                  <a:cubicBezTo>
                    <a:pt x="429" y="775"/>
                    <a:pt x="658" y="455"/>
                    <a:pt x="826" y="107"/>
                  </a:cubicBezTo>
                  <a:cubicBezTo>
                    <a:pt x="853" y="51"/>
                    <a:pt x="805"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9"/>
            <p:cNvSpPr/>
            <p:nvPr/>
          </p:nvSpPr>
          <p:spPr>
            <a:xfrm>
              <a:off x="6249498" y="683686"/>
              <a:ext cx="40396" cy="48124"/>
            </a:xfrm>
            <a:custGeom>
              <a:avLst/>
              <a:gdLst/>
              <a:ahLst/>
              <a:cxnLst/>
              <a:rect l="l" t="t" r="r" b="b"/>
              <a:pathLst>
                <a:path w="1286" h="1532" extrusionOk="0">
                  <a:moveTo>
                    <a:pt x="1190" y="1"/>
                  </a:moveTo>
                  <a:cubicBezTo>
                    <a:pt x="1173" y="1"/>
                    <a:pt x="1157" y="8"/>
                    <a:pt x="1142" y="25"/>
                  </a:cubicBezTo>
                  <a:cubicBezTo>
                    <a:pt x="759" y="478"/>
                    <a:pt x="355" y="925"/>
                    <a:pt x="35" y="1427"/>
                  </a:cubicBezTo>
                  <a:cubicBezTo>
                    <a:pt x="1" y="1481"/>
                    <a:pt x="50" y="1531"/>
                    <a:pt x="99" y="1531"/>
                  </a:cubicBezTo>
                  <a:cubicBezTo>
                    <a:pt x="121" y="1531"/>
                    <a:pt x="143" y="1521"/>
                    <a:pt x="158" y="1498"/>
                  </a:cubicBezTo>
                  <a:cubicBezTo>
                    <a:pt x="471" y="1005"/>
                    <a:pt x="864" y="570"/>
                    <a:pt x="1241" y="123"/>
                  </a:cubicBezTo>
                  <a:cubicBezTo>
                    <a:pt x="1286" y="70"/>
                    <a:pt x="1240" y="1"/>
                    <a:pt x="1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9"/>
            <p:cNvSpPr/>
            <p:nvPr/>
          </p:nvSpPr>
          <p:spPr>
            <a:xfrm>
              <a:off x="6054992" y="829942"/>
              <a:ext cx="71401" cy="64835"/>
            </a:xfrm>
            <a:custGeom>
              <a:avLst/>
              <a:gdLst/>
              <a:ahLst/>
              <a:cxnLst/>
              <a:rect l="l" t="t" r="r" b="b"/>
              <a:pathLst>
                <a:path w="2273" h="2064" extrusionOk="0">
                  <a:moveTo>
                    <a:pt x="2165" y="0"/>
                  </a:moveTo>
                  <a:cubicBezTo>
                    <a:pt x="2149" y="0"/>
                    <a:pt x="2133" y="6"/>
                    <a:pt x="2118" y="19"/>
                  </a:cubicBezTo>
                  <a:cubicBezTo>
                    <a:pt x="1429" y="662"/>
                    <a:pt x="741" y="1305"/>
                    <a:pt x="52" y="1945"/>
                  </a:cubicBezTo>
                  <a:cubicBezTo>
                    <a:pt x="0" y="1994"/>
                    <a:pt x="47" y="2064"/>
                    <a:pt x="102" y="2064"/>
                  </a:cubicBezTo>
                  <a:cubicBezTo>
                    <a:pt x="118" y="2064"/>
                    <a:pt x="135" y="2058"/>
                    <a:pt x="150" y="2043"/>
                  </a:cubicBezTo>
                  <a:cubicBezTo>
                    <a:pt x="839" y="1404"/>
                    <a:pt x="1528" y="760"/>
                    <a:pt x="2220" y="121"/>
                  </a:cubicBezTo>
                  <a:cubicBezTo>
                    <a:pt x="2272" y="71"/>
                    <a:pt x="2222" y="0"/>
                    <a:pt x="2165"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9"/>
            <p:cNvSpPr/>
            <p:nvPr/>
          </p:nvSpPr>
          <p:spPr>
            <a:xfrm>
              <a:off x="6098341" y="844266"/>
              <a:ext cx="26606" cy="12062"/>
            </a:xfrm>
            <a:custGeom>
              <a:avLst/>
              <a:gdLst/>
              <a:ahLst/>
              <a:cxnLst/>
              <a:rect l="l" t="t" r="r" b="b"/>
              <a:pathLst>
                <a:path w="847" h="384" extrusionOk="0">
                  <a:moveTo>
                    <a:pt x="741" y="0"/>
                  </a:moveTo>
                  <a:cubicBezTo>
                    <a:pt x="730" y="0"/>
                    <a:pt x="718" y="3"/>
                    <a:pt x="707" y="9"/>
                  </a:cubicBezTo>
                  <a:cubicBezTo>
                    <a:pt x="506" y="122"/>
                    <a:pt x="285" y="203"/>
                    <a:pt x="60" y="248"/>
                  </a:cubicBezTo>
                  <a:cubicBezTo>
                    <a:pt x="21" y="255"/>
                    <a:pt x="0" y="301"/>
                    <a:pt x="11" y="336"/>
                  </a:cubicBezTo>
                  <a:cubicBezTo>
                    <a:pt x="20" y="368"/>
                    <a:pt x="48" y="383"/>
                    <a:pt x="78" y="383"/>
                  </a:cubicBezTo>
                  <a:cubicBezTo>
                    <a:pt x="83" y="383"/>
                    <a:pt x="89" y="383"/>
                    <a:pt x="95" y="382"/>
                  </a:cubicBezTo>
                  <a:cubicBezTo>
                    <a:pt x="334" y="336"/>
                    <a:pt x="566" y="252"/>
                    <a:pt x="780" y="132"/>
                  </a:cubicBezTo>
                  <a:cubicBezTo>
                    <a:pt x="847" y="93"/>
                    <a:pt x="805" y="0"/>
                    <a:pt x="741"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9"/>
            <p:cNvSpPr/>
            <p:nvPr/>
          </p:nvSpPr>
          <p:spPr>
            <a:xfrm>
              <a:off x="6016229" y="899898"/>
              <a:ext cx="50888" cy="71244"/>
            </a:xfrm>
            <a:custGeom>
              <a:avLst/>
              <a:gdLst/>
              <a:ahLst/>
              <a:cxnLst/>
              <a:rect l="l" t="t" r="r" b="b"/>
              <a:pathLst>
                <a:path w="1620" h="2268" extrusionOk="0">
                  <a:moveTo>
                    <a:pt x="96" y="1"/>
                  </a:moveTo>
                  <a:cubicBezTo>
                    <a:pt x="47" y="1"/>
                    <a:pt x="0" y="51"/>
                    <a:pt x="34" y="105"/>
                  </a:cubicBezTo>
                  <a:cubicBezTo>
                    <a:pt x="259" y="456"/>
                    <a:pt x="604" y="695"/>
                    <a:pt x="906" y="980"/>
                  </a:cubicBezTo>
                  <a:cubicBezTo>
                    <a:pt x="1057" y="1124"/>
                    <a:pt x="1198" y="1282"/>
                    <a:pt x="1293" y="1468"/>
                  </a:cubicBezTo>
                  <a:cubicBezTo>
                    <a:pt x="1412" y="1697"/>
                    <a:pt x="1461" y="1950"/>
                    <a:pt x="1475" y="2199"/>
                  </a:cubicBezTo>
                  <a:cubicBezTo>
                    <a:pt x="1479" y="2245"/>
                    <a:pt x="1516" y="2268"/>
                    <a:pt x="1551" y="2268"/>
                  </a:cubicBezTo>
                  <a:cubicBezTo>
                    <a:pt x="1586" y="2268"/>
                    <a:pt x="1620" y="2245"/>
                    <a:pt x="1616" y="2199"/>
                  </a:cubicBezTo>
                  <a:cubicBezTo>
                    <a:pt x="1602" y="1953"/>
                    <a:pt x="1556" y="1707"/>
                    <a:pt x="1454" y="1482"/>
                  </a:cubicBezTo>
                  <a:cubicBezTo>
                    <a:pt x="1367" y="1282"/>
                    <a:pt x="1233" y="1110"/>
                    <a:pt x="1078" y="955"/>
                  </a:cubicBezTo>
                  <a:cubicBezTo>
                    <a:pt x="773" y="646"/>
                    <a:pt x="393" y="403"/>
                    <a:pt x="154" y="34"/>
                  </a:cubicBezTo>
                  <a:cubicBezTo>
                    <a:pt x="139" y="10"/>
                    <a:pt x="117"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9"/>
            <p:cNvSpPr/>
            <p:nvPr/>
          </p:nvSpPr>
          <p:spPr>
            <a:xfrm>
              <a:off x="5999580" y="986282"/>
              <a:ext cx="50606" cy="49883"/>
            </a:xfrm>
            <a:custGeom>
              <a:avLst/>
              <a:gdLst/>
              <a:ahLst/>
              <a:cxnLst/>
              <a:rect l="l" t="t" r="r" b="b"/>
              <a:pathLst>
                <a:path w="1611" h="1588" extrusionOk="0">
                  <a:moveTo>
                    <a:pt x="1511" y="0"/>
                  </a:moveTo>
                  <a:cubicBezTo>
                    <a:pt x="1490" y="0"/>
                    <a:pt x="1469" y="9"/>
                    <a:pt x="1454" y="29"/>
                  </a:cubicBezTo>
                  <a:cubicBezTo>
                    <a:pt x="1060" y="563"/>
                    <a:pt x="649" y="1112"/>
                    <a:pt x="65" y="1456"/>
                  </a:cubicBezTo>
                  <a:cubicBezTo>
                    <a:pt x="1" y="1494"/>
                    <a:pt x="39" y="1587"/>
                    <a:pt x="101" y="1587"/>
                  </a:cubicBezTo>
                  <a:cubicBezTo>
                    <a:pt x="113" y="1587"/>
                    <a:pt x="126" y="1584"/>
                    <a:pt x="139" y="1576"/>
                  </a:cubicBezTo>
                  <a:cubicBezTo>
                    <a:pt x="740" y="1221"/>
                    <a:pt x="1165" y="655"/>
                    <a:pt x="1573" y="103"/>
                  </a:cubicBezTo>
                  <a:cubicBezTo>
                    <a:pt x="1611" y="51"/>
                    <a:pt x="1561" y="0"/>
                    <a:pt x="1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9"/>
            <p:cNvSpPr/>
            <p:nvPr/>
          </p:nvSpPr>
          <p:spPr>
            <a:xfrm>
              <a:off x="5985099" y="995361"/>
              <a:ext cx="39957" cy="20638"/>
            </a:xfrm>
            <a:custGeom>
              <a:avLst/>
              <a:gdLst/>
              <a:ahLst/>
              <a:cxnLst/>
              <a:rect l="l" t="t" r="r" b="b"/>
              <a:pathLst>
                <a:path w="1272" h="657" extrusionOk="0">
                  <a:moveTo>
                    <a:pt x="100" y="1"/>
                  </a:moveTo>
                  <a:cubicBezTo>
                    <a:pt x="50" y="1"/>
                    <a:pt x="1" y="51"/>
                    <a:pt x="38" y="106"/>
                  </a:cubicBezTo>
                  <a:cubicBezTo>
                    <a:pt x="266" y="443"/>
                    <a:pt x="660" y="656"/>
                    <a:pt x="1067" y="656"/>
                  </a:cubicBezTo>
                  <a:cubicBezTo>
                    <a:pt x="1106" y="656"/>
                    <a:pt x="1145" y="654"/>
                    <a:pt x="1184" y="651"/>
                  </a:cubicBezTo>
                  <a:cubicBezTo>
                    <a:pt x="1268" y="640"/>
                    <a:pt x="1271" y="509"/>
                    <a:pt x="1193" y="509"/>
                  </a:cubicBezTo>
                  <a:cubicBezTo>
                    <a:pt x="1190" y="509"/>
                    <a:pt x="1187" y="510"/>
                    <a:pt x="1184" y="510"/>
                  </a:cubicBezTo>
                  <a:cubicBezTo>
                    <a:pt x="1148" y="513"/>
                    <a:pt x="1113" y="515"/>
                    <a:pt x="1078" y="515"/>
                  </a:cubicBezTo>
                  <a:cubicBezTo>
                    <a:pt x="716" y="515"/>
                    <a:pt x="362" y="336"/>
                    <a:pt x="157" y="32"/>
                  </a:cubicBezTo>
                  <a:cubicBezTo>
                    <a:pt x="143" y="10"/>
                    <a:pt x="121"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9"/>
            <p:cNvSpPr/>
            <p:nvPr/>
          </p:nvSpPr>
          <p:spPr>
            <a:xfrm>
              <a:off x="6008345" y="994041"/>
              <a:ext cx="23559" cy="15958"/>
            </a:xfrm>
            <a:custGeom>
              <a:avLst/>
              <a:gdLst/>
              <a:ahLst/>
              <a:cxnLst/>
              <a:rect l="l" t="t" r="r" b="b"/>
              <a:pathLst>
                <a:path w="750" h="508" extrusionOk="0">
                  <a:moveTo>
                    <a:pt x="83" y="0"/>
                  </a:moveTo>
                  <a:cubicBezTo>
                    <a:pt x="63" y="0"/>
                    <a:pt x="42" y="8"/>
                    <a:pt x="29" y="21"/>
                  </a:cubicBezTo>
                  <a:cubicBezTo>
                    <a:pt x="1" y="49"/>
                    <a:pt x="4" y="88"/>
                    <a:pt x="29" y="120"/>
                  </a:cubicBezTo>
                  <a:cubicBezTo>
                    <a:pt x="184" y="313"/>
                    <a:pt x="412" y="454"/>
                    <a:pt x="654" y="506"/>
                  </a:cubicBezTo>
                  <a:cubicBezTo>
                    <a:pt x="660" y="507"/>
                    <a:pt x="666" y="508"/>
                    <a:pt x="671" y="508"/>
                  </a:cubicBezTo>
                  <a:cubicBezTo>
                    <a:pt x="703" y="508"/>
                    <a:pt x="730" y="490"/>
                    <a:pt x="742" y="457"/>
                  </a:cubicBezTo>
                  <a:cubicBezTo>
                    <a:pt x="749" y="422"/>
                    <a:pt x="728" y="380"/>
                    <a:pt x="693" y="369"/>
                  </a:cubicBezTo>
                  <a:cubicBezTo>
                    <a:pt x="468" y="323"/>
                    <a:pt x="271" y="197"/>
                    <a:pt x="127" y="21"/>
                  </a:cubicBezTo>
                  <a:cubicBezTo>
                    <a:pt x="117" y="6"/>
                    <a:pt x="101"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9"/>
            <p:cNvSpPr/>
            <p:nvPr/>
          </p:nvSpPr>
          <p:spPr>
            <a:xfrm>
              <a:off x="6032752" y="1015433"/>
              <a:ext cx="54187" cy="48815"/>
            </a:xfrm>
            <a:custGeom>
              <a:avLst/>
              <a:gdLst/>
              <a:ahLst/>
              <a:cxnLst/>
              <a:rect l="l" t="t" r="r" b="b"/>
              <a:pathLst>
                <a:path w="1725" h="1554" extrusionOk="0">
                  <a:moveTo>
                    <a:pt x="1618" y="0"/>
                  </a:moveTo>
                  <a:cubicBezTo>
                    <a:pt x="1602" y="0"/>
                    <a:pt x="1586" y="6"/>
                    <a:pt x="1572" y="19"/>
                  </a:cubicBezTo>
                  <a:cubicBezTo>
                    <a:pt x="1058" y="482"/>
                    <a:pt x="545" y="950"/>
                    <a:pt x="50" y="1431"/>
                  </a:cubicBezTo>
                  <a:cubicBezTo>
                    <a:pt x="0" y="1481"/>
                    <a:pt x="49" y="1553"/>
                    <a:pt x="103" y="1553"/>
                  </a:cubicBezTo>
                  <a:cubicBezTo>
                    <a:pt x="118" y="1553"/>
                    <a:pt x="134" y="1547"/>
                    <a:pt x="148" y="1533"/>
                  </a:cubicBezTo>
                  <a:cubicBezTo>
                    <a:pt x="644" y="1048"/>
                    <a:pt x="1157" y="584"/>
                    <a:pt x="1670" y="120"/>
                  </a:cubicBezTo>
                  <a:cubicBezTo>
                    <a:pt x="1725" y="71"/>
                    <a:pt x="1675" y="0"/>
                    <a:pt x="1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9"/>
            <p:cNvSpPr/>
            <p:nvPr/>
          </p:nvSpPr>
          <p:spPr>
            <a:xfrm>
              <a:off x="6057694" y="994135"/>
              <a:ext cx="8544" cy="10743"/>
            </a:xfrm>
            <a:custGeom>
              <a:avLst/>
              <a:gdLst/>
              <a:ahLst/>
              <a:cxnLst/>
              <a:rect l="l" t="t" r="r" b="b"/>
              <a:pathLst>
                <a:path w="272" h="342" extrusionOk="0">
                  <a:moveTo>
                    <a:pt x="134" y="1"/>
                  </a:moveTo>
                  <a:cubicBezTo>
                    <a:pt x="61" y="1"/>
                    <a:pt x="1" y="78"/>
                    <a:pt x="1" y="169"/>
                  </a:cubicBezTo>
                  <a:cubicBezTo>
                    <a:pt x="1" y="264"/>
                    <a:pt x="61" y="342"/>
                    <a:pt x="134" y="342"/>
                  </a:cubicBezTo>
                  <a:cubicBezTo>
                    <a:pt x="208" y="342"/>
                    <a:pt x="271" y="264"/>
                    <a:pt x="271" y="169"/>
                  </a:cubicBezTo>
                  <a:cubicBezTo>
                    <a:pt x="271" y="78"/>
                    <a:pt x="208"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9"/>
            <p:cNvSpPr/>
            <p:nvPr/>
          </p:nvSpPr>
          <p:spPr>
            <a:xfrm>
              <a:off x="6066646" y="1006292"/>
              <a:ext cx="8544" cy="10743"/>
            </a:xfrm>
            <a:custGeom>
              <a:avLst/>
              <a:gdLst/>
              <a:ahLst/>
              <a:cxnLst/>
              <a:rect l="l" t="t" r="r" b="b"/>
              <a:pathLst>
                <a:path w="272" h="342" extrusionOk="0">
                  <a:moveTo>
                    <a:pt x="134" y="0"/>
                  </a:moveTo>
                  <a:cubicBezTo>
                    <a:pt x="60" y="0"/>
                    <a:pt x="1" y="78"/>
                    <a:pt x="1" y="169"/>
                  </a:cubicBezTo>
                  <a:cubicBezTo>
                    <a:pt x="1" y="264"/>
                    <a:pt x="60" y="341"/>
                    <a:pt x="134" y="341"/>
                  </a:cubicBezTo>
                  <a:cubicBezTo>
                    <a:pt x="211" y="341"/>
                    <a:pt x="271" y="264"/>
                    <a:pt x="271" y="169"/>
                  </a:cubicBezTo>
                  <a:cubicBezTo>
                    <a:pt x="271" y="78"/>
                    <a:pt x="211"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9"/>
            <p:cNvSpPr/>
            <p:nvPr/>
          </p:nvSpPr>
          <p:spPr>
            <a:xfrm>
              <a:off x="6382624" y="891134"/>
              <a:ext cx="45737" cy="4775"/>
            </a:xfrm>
            <a:custGeom>
              <a:avLst/>
              <a:gdLst/>
              <a:ahLst/>
              <a:cxnLst/>
              <a:rect l="l" t="t" r="r" b="b"/>
              <a:pathLst>
                <a:path w="1456" h="152" extrusionOk="0">
                  <a:moveTo>
                    <a:pt x="916" y="0"/>
                  </a:moveTo>
                  <a:cubicBezTo>
                    <a:pt x="641" y="0"/>
                    <a:pt x="365" y="4"/>
                    <a:pt x="88" y="11"/>
                  </a:cubicBezTo>
                  <a:cubicBezTo>
                    <a:pt x="2" y="14"/>
                    <a:pt x="1" y="152"/>
                    <a:pt x="85" y="152"/>
                  </a:cubicBezTo>
                  <a:cubicBezTo>
                    <a:pt x="86" y="152"/>
                    <a:pt x="87" y="152"/>
                    <a:pt x="88" y="152"/>
                  </a:cubicBezTo>
                  <a:cubicBezTo>
                    <a:pt x="365" y="145"/>
                    <a:pt x="641" y="141"/>
                    <a:pt x="916" y="141"/>
                  </a:cubicBezTo>
                  <a:cubicBezTo>
                    <a:pt x="1066" y="141"/>
                    <a:pt x="1217" y="142"/>
                    <a:pt x="1368" y="145"/>
                  </a:cubicBezTo>
                  <a:cubicBezTo>
                    <a:pt x="1456" y="145"/>
                    <a:pt x="1456" y="4"/>
                    <a:pt x="1368" y="4"/>
                  </a:cubicBezTo>
                  <a:cubicBezTo>
                    <a:pt x="1217" y="1"/>
                    <a:pt x="1066" y="0"/>
                    <a:pt x="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9"/>
            <p:cNvSpPr/>
            <p:nvPr/>
          </p:nvSpPr>
          <p:spPr>
            <a:xfrm>
              <a:off x="6360824" y="918871"/>
              <a:ext cx="50982" cy="6754"/>
            </a:xfrm>
            <a:custGeom>
              <a:avLst/>
              <a:gdLst/>
              <a:ahLst/>
              <a:cxnLst/>
              <a:rect l="l" t="t" r="r" b="b"/>
              <a:pathLst>
                <a:path w="1623" h="215" extrusionOk="0">
                  <a:moveTo>
                    <a:pt x="1293" y="1"/>
                  </a:moveTo>
                  <a:cubicBezTo>
                    <a:pt x="912" y="1"/>
                    <a:pt x="533" y="21"/>
                    <a:pt x="154" y="65"/>
                  </a:cubicBezTo>
                  <a:lnTo>
                    <a:pt x="154" y="65"/>
                  </a:lnTo>
                  <a:cubicBezTo>
                    <a:pt x="144" y="56"/>
                    <a:pt x="131" y="51"/>
                    <a:pt x="117" y="51"/>
                  </a:cubicBezTo>
                  <a:cubicBezTo>
                    <a:pt x="105" y="51"/>
                    <a:pt x="92" y="55"/>
                    <a:pt x="79" y="63"/>
                  </a:cubicBezTo>
                  <a:lnTo>
                    <a:pt x="48" y="84"/>
                  </a:lnTo>
                  <a:cubicBezTo>
                    <a:pt x="1" y="117"/>
                    <a:pt x="8" y="215"/>
                    <a:pt x="73" y="215"/>
                  </a:cubicBezTo>
                  <a:cubicBezTo>
                    <a:pt x="76" y="215"/>
                    <a:pt x="80" y="214"/>
                    <a:pt x="83" y="214"/>
                  </a:cubicBezTo>
                  <a:cubicBezTo>
                    <a:pt x="476" y="165"/>
                    <a:pt x="869" y="140"/>
                    <a:pt x="1265" y="140"/>
                  </a:cubicBezTo>
                  <a:cubicBezTo>
                    <a:pt x="1353" y="140"/>
                    <a:pt x="1442" y="141"/>
                    <a:pt x="1531" y="144"/>
                  </a:cubicBezTo>
                  <a:cubicBezTo>
                    <a:pt x="1532" y="144"/>
                    <a:pt x="1533" y="144"/>
                    <a:pt x="1534" y="144"/>
                  </a:cubicBezTo>
                  <a:cubicBezTo>
                    <a:pt x="1622" y="144"/>
                    <a:pt x="1621" y="7"/>
                    <a:pt x="1531" y="3"/>
                  </a:cubicBezTo>
                  <a:cubicBezTo>
                    <a:pt x="1452" y="1"/>
                    <a:pt x="1372" y="1"/>
                    <a:pt x="1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9"/>
            <p:cNvSpPr/>
            <p:nvPr/>
          </p:nvSpPr>
          <p:spPr>
            <a:xfrm>
              <a:off x="6363871" y="943341"/>
              <a:ext cx="42407" cy="8450"/>
            </a:xfrm>
            <a:custGeom>
              <a:avLst/>
              <a:gdLst/>
              <a:ahLst/>
              <a:cxnLst/>
              <a:rect l="l" t="t" r="r" b="b"/>
              <a:pathLst>
                <a:path w="1350" h="269" extrusionOk="0">
                  <a:moveTo>
                    <a:pt x="1265" y="1"/>
                  </a:moveTo>
                  <a:cubicBezTo>
                    <a:pt x="1263" y="1"/>
                    <a:pt x="1261" y="1"/>
                    <a:pt x="1258" y="1"/>
                  </a:cubicBezTo>
                  <a:cubicBezTo>
                    <a:pt x="868" y="36"/>
                    <a:pt x="478" y="78"/>
                    <a:pt x="88" y="127"/>
                  </a:cubicBezTo>
                  <a:cubicBezTo>
                    <a:pt x="3" y="138"/>
                    <a:pt x="0" y="269"/>
                    <a:pt x="79" y="269"/>
                  </a:cubicBezTo>
                  <a:cubicBezTo>
                    <a:pt x="82" y="269"/>
                    <a:pt x="85" y="268"/>
                    <a:pt x="88" y="268"/>
                  </a:cubicBezTo>
                  <a:cubicBezTo>
                    <a:pt x="478" y="219"/>
                    <a:pt x="868" y="177"/>
                    <a:pt x="1258" y="141"/>
                  </a:cubicBezTo>
                  <a:cubicBezTo>
                    <a:pt x="1344" y="135"/>
                    <a:pt x="1349" y="1"/>
                    <a:pt x="1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9"/>
            <p:cNvSpPr/>
            <p:nvPr/>
          </p:nvSpPr>
          <p:spPr>
            <a:xfrm>
              <a:off x="6431691" y="871061"/>
              <a:ext cx="30533" cy="58741"/>
            </a:xfrm>
            <a:custGeom>
              <a:avLst/>
              <a:gdLst/>
              <a:ahLst/>
              <a:cxnLst/>
              <a:rect l="l" t="t" r="r" b="b"/>
              <a:pathLst>
                <a:path w="972" h="1870" extrusionOk="0">
                  <a:moveTo>
                    <a:pt x="886" y="1"/>
                  </a:moveTo>
                  <a:cubicBezTo>
                    <a:pt x="858" y="1"/>
                    <a:pt x="831" y="15"/>
                    <a:pt x="822" y="49"/>
                  </a:cubicBezTo>
                  <a:cubicBezTo>
                    <a:pt x="656" y="664"/>
                    <a:pt x="389" y="1240"/>
                    <a:pt x="38" y="1768"/>
                  </a:cubicBezTo>
                  <a:cubicBezTo>
                    <a:pt x="1" y="1819"/>
                    <a:pt x="50" y="1869"/>
                    <a:pt x="100" y="1869"/>
                  </a:cubicBezTo>
                  <a:cubicBezTo>
                    <a:pt x="121" y="1869"/>
                    <a:pt x="142" y="1860"/>
                    <a:pt x="157" y="1838"/>
                  </a:cubicBezTo>
                  <a:cubicBezTo>
                    <a:pt x="516" y="1300"/>
                    <a:pt x="786" y="710"/>
                    <a:pt x="959" y="88"/>
                  </a:cubicBezTo>
                  <a:cubicBezTo>
                    <a:pt x="971" y="35"/>
                    <a:pt x="928" y="1"/>
                    <a:pt x="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9"/>
            <p:cNvSpPr/>
            <p:nvPr/>
          </p:nvSpPr>
          <p:spPr>
            <a:xfrm>
              <a:off x="6394121" y="963885"/>
              <a:ext cx="15329" cy="40459"/>
            </a:xfrm>
            <a:custGeom>
              <a:avLst/>
              <a:gdLst/>
              <a:ahLst/>
              <a:cxnLst/>
              <a:rect l="l" t="t" r="r" b="b"/>
              <a:pathLst>
                <a:path w="488" h="1288" extrusionOk="0">
                  <a:moveTo>
                    <a:pt x="77" y="1"/>
                  </a:moveTo>
                  <a:cubicBezTo>
                    <a:pt x="42" y="1"/>
                    <a:pt x="0" y="32"/>
                    <a:pt x="7" y="71"/>
                  </a:cubicBezTo>
                  <a:cubicBezTo>
                    <a:pt x="60" y="479"/>
                    <a:pt x="172" y="872"/>
                    <a:pt x="341" y="1252"/>
                  </a:cubicBezTo>
                  <a:cubicBezTo>
                    <a:pt x="352" y="1277"/>
                    <a:pt x="371" y="1288"/>
                    <a:pt x="392" y="1288"/>
                  </a:cubicBezTo>
                  <a:cubicBezTo>
                    <a:pt x="437" y="1288"/>
                    <a:pt x="487" y="1236"/>
                    <a:pt x="461" y="1178"/>
                  </a:cubicBezTo>
                  <a:cubicBezTo>
                    <a:pt x="302" y="827"/>
                    <a:pt x="197" y="450"/>
                    <a:pt x="144" y="71"/>
                  </a:cubicBezTo>
                  <a:cubicBezTo>
                    <a:pt x="141" y="32"/>
                    <a:pt x="116"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9"/>
            <p:cNvSpPr/>
            <p:nvPr/>
          </p:nvSpPr>
          <p:spPr>
            <a:xfrm>
              <a:off x="6392111" y="978335"/>
              <a:ext cx="9204" cy="12251"/>
            </a:xfrm>
            <a:custGeom>
              <a:avLst/>
              <a:gdLst/>
              <a:ahLst/>
              <a:cxnLst/>
              <a:rect l="l" t="t" r="r" b="b"/>
              <a:pathLst>
                <a:path w="293" h="390" extrusionOk="0">
                  <a:moveTo>
                    <a:pt x="211" y="1"/>
                  </a:moveTo>
                  <a:cubicBezTo>
                    <a:pt x="189" y="1"/>
                    <a:pt x="166" y="13"/>
                    <a:pt x="152" y="36"/>
                  </a:cubicBezTo>
                  <a:cubicBezTo>
                    <a:pt x="103" y="117"/>
                    <a:pt x="57" y="198"/>
                    <a:pt x="15" y="286"/>
                  </a:cubicBezTo>
                  <a:cubicBezTo>
                    <a:pt x="4" y="303"/>
                    <a:pt x="1" y="321"/>
                    <a:pt x="8" y="338"/>
                  </a:cubicBezTo>
                  <a:cubicBezTo>
                    <a:pt x="11" y="356"/>
                    <a:pt x="25" y="374"/>
                    <a:pt x="39" y="381"/>
                  </a:cubicBezTo>
                  <a:cubicBezTo>
                    <a:pt x="50" y="387"/>
                    <a:pt x="63" y="390"/>
                    <a:pt x="76" y="390"/>
                  </a:cubicBezTo>
                  <a:cubicBezTo>
                    <a:pt x="100" y="390"/>
                    <a:pt x="123" y="379"/>
                    <a:pt x="134" y="356"/>
                  </a:cubicBezTo>
                  <a:cubicBezTo>
                    <a:pt x="177" y="272"/>
                    <a:pt x="222" y="187"/>
                    <a:pt x="275" y="106"/>
                  </a:cubicBezTo>
                  <a:cubicBezTo>
                    <a:pt x="293" y="75"/>
                    <a:pt x="282" y="26"/>
                    <a:pt x="247" y="12"/>
                  </a:cubicBezTo>
                  <a:cubicBezTo>
                    <a:pt x="236" y="4"/>
                    <a:pt x="224"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9"/>
            <p:cNvSpPr/>
            <p:nvPr/>
          </p:nvSpPr>
          <p:spPr>
            <a:xfrm>
              <a:off x="6129534" y="989329"/>
              <a:ext cx="30282" cy="48658"/>
            </a:xfrm>
            <a:custGeom>
              <a:avLst/>
              <a:gdLst/>
              <a:ahLst/>
              <a:cxnLst/>
              <a:rect l="l" t="t" r="r" b="b"/>
              <a:pathLst>
                <a:path w="964" h="1549" extrusionOk="0">
                  <a:moveTo>
                    <a:pt x="68" y="1"/>
                  </a:moveTo>
                  <a:cubicBezTo>
                    <a:pt x="33" y="1"/>
                    <a:pt x="0" y="24"/>
                    <a:pt x="5" y="69"/>
                  </a:cubicBezTo>
                  <a:cubicBezTo>
                    <a:pt x="62" y="653"/>
                    <a:pt x="364" y="1187"/>
                    <a:pt x="835" y="1535"/>
                  </a:cubicBezTo>
                  <a:cubicBezTo>
                    <a:pt x="847" y="1544"/>
                    <a:pt x="859" y="1548"/>
                    <a:pt x="871" y="1548"/>
                  </a:cubicBezTo>
                  <a:cubicBezTo>
                    <a:pt x="925" y="1548"/>
                    <a:pt x="963" y="1459"/>
                    <a:pt x="905" y="1415"/>
                  </a:cubicBezTo>
                  <a:cubicBezTo>
                    <a:pt x="476" y="1096"/>
                    <a:pt x="195" y="596"/>
                    <a:pt x="146" y="69"/>
                  </a:cubicBezTo>
                  <a:cubicBezTo>
                    <a:pt x="141" y="24"/>
                    <a:pt x="103"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9"/>
            <p:cNvSpPr/>
            <p:nvPr/>
          </p:nvSpPr>
          <p:spPr>
            <a:xfrm>
              <a:off x="6172977" y="988858"/>
              <a:ext cx="16240" cy="51171"/>
            </a:xfrm>
            <a:custGeom>
              <a:avLst/>
              <a:gdLst/>
              <a:ahLst/>
              <a:cxnLst/>
              <a:rect l="l" t="t" r="r" b="b"/>
              <a:pathLst>
                <a:path w="517" h="1629" extrusionOk="0">
                  <a:moveTo>
                    <a:pt x="153" y="1"/>
                  </a:moveTo>
                  <a:cubicBezTo>
                    <a:pt x="118" y="1"/>
                    <a:pt x="81" y="23"/>
                    <a:pt x="77" y="67"/>
                  </a:cubicBezTo>
                  <a:cubicBezTo>
                    <a:pt x="18" y="597"/>
                    <a:pt x="0" y="1177"/>
                    <a:pt x="373" y="1606"/>
                  </a:cubicBezTo>
                  <a:cubicBezTo>
                    <a:pt x="387" y="1622"/>
                    <a:pt x="403" y="1628"/>
                    <a:pt x="419" y="1628"/>
                  </a:cubicBezTo>
                  <a:cubicBezTo>
                    <a:pt x="470" y="1628"/>
                    <a:pt x="517" y="1558"/>
                    <a:pt x="471" y="1504"/>
                  </a:cubicBezTo>
                  <a:cubicBezTo>
                    <a:pt x="127" y="1111"/>
                    <a:pt x="162" y="552"/>
                    <a:pt x="215" y="67"/>
                  </a:cubicBezTo>
                  <a:cubicBezTo>
                    <a:pt x="220" y="23"/>
                    <a:pt x="187"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9"/>
            <p:cNvSpPr/>
            <p:nvPr/>
          </p:nvSpPr>
          <p:spPr>
            <a:xfrm>
              <a:off x="6184003" y="1016815"/>
              <a:ext cx="7602" cy="23748"/>
            </a:xfrm>
            <a:custGeom>
              <a:avLst/>
              <a:gdLst/>
              <a:ahLst/>
              <a:cxnLst/>
              <a:rect l="l" t="t" r="r" b="b"/>
              <a:pathLst>
                <a:path w="242" h="756" extrusionOk="0">
                  <a:moveTo>
                    <a:pt x="158" y="1"/>
                  </a:moveTo>
                  <a:cubicBezTo>
                    <a:pt x="130" y="1"/>
                    <a:pt x="102" y="16"/>
                    <a:pt x="92" y="52"/>
                  </a:cubicBezTo>
                  <a:cubicBezTo>
                    <a:pt x="49" y="208"/>
                    <a:pt x="28" y="373"/>
                    <a:pt x="31" y="539"/>
                  </a:cubicBezTo>
                  <a:lnTo>
                    <a:pt x="31" y="539"/>
                  </a:lnTo>
                  <a:cubicBezTo>
                    <a:pt x="30" y="539"/>
                    <a:pt x="29" y="540"/>
                    <a:pt x="29" y="540"/>
                  </a:cubicBezTo>
                  <a:cubicBezTo>
                    <a:pt x="1" y="569"/>
                    <a:pt x="8" y="611"/>
                    <a:pt x="32" y="639"/>
                  </a:cubicBezTo>
                  <a:cubicBezTo>
                    <a:pt x="33" y="640"/>
                    <a:pt x="35" y="642"/>
                    <a:pt x="35" y="644"/>
                  </a:cubicBezTo>
                  <a:lnTo>
                    <a:pt x="35" y="644"/>
                  </a:lnTo>
                  <a:cubicBezTo>
                    <a:pt x="37" y="659"/>
                    <a:pt x="38" y="673"/>
                    <a:pt x="39" y="688"/>
                  </a:cubicBezTo>
                  <a:cubicBezTo>
                    <a:pt x="45" y="732"/>
                    <a:pt x="79" y="755"/>
                    <a:pt x="112" y="755"/>
                  </a:cubicBezTo>
                  <a:cubicBezTo>
                    <a:pt x="144" y="755"/>
                    <a:pt x="176" y="733"/>
                    <a:pt x="180" y="688"/>
                  </a:cubicBezTo>
                  <a:cubicBezTo>
                    <a:pt x="183" y="665"/>
                    <a:pt x="181" y="643"/>
                    <a:pt x="175" y="622"/>
                  </a:cubicBezTo>
                  <a:lnTo>
                    <a:pt x="175" y="622"/>
                  </a:lnTo>
                  <a:cubicBezTo>
                    <a:pt x="166" y="441"/>
                    <a:pt x="182" y="263"/>
                    <a:pt x="229" y="87"/>
                  </a:cubicBezTo>
                  <a:cubicBezTo>
                    <a:pt x="242" y="35"/>
                    <a:pt x="199"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9"/>
            <p:cNvSpPr/>
            <p:nvPr/>
          </p:nvSpPr>
          <p:spPr>
            <a:xfrm>
              <a:off x="6294293" y="999601"/>
              <a:ext cx="20010" cy="38198"/>
            </a:xfrm>
            <a:custGeom>
              <a:avLst/>
              <a:gdLst/>
              <a:ahLst/>
              <a:cxnLst/>
              <a:rect l="l" t="t" r="r" b="b"/>
              <a:pathLst>
                <a:path w="637" h="1216" extrusionOk="0">
                  <a:moveTo>
                    <a:pt x="569" y="1"/>
                  </a:moveTo>
                  <a:cubicBezTo>
                    <a:pt x="534" y="1"/>
                    <a:pt x="498" y="23"/>
                    <a:pt x="496" y="69"/>
                  </a:cubicBezTo>
                  <a:cubicBezTo>
                    <a:pt x="465" y="449"/>
                    <a:pt x="307" y="814"/>
                    <a:pt x="46" y="1095"/>
                  </a:cubicBezTo>
                  <a:cubicBezTo>
                    <a:pt x="1" y="1144"/>
                    <a:pt x="48" y="1216"/>
                    <a:pt x="100" y="1216"/>
                  </a:cubicBezTo>
                  <a:cubicBezTo>
                    <a:pt x="115" y="1216"/>
                    <a:pt x="131" y="1209"/>
                    <a:pt x="145" y="1194"/>
                  </a:cubicBezTo>
                  <a:cubicBezTo>
                    <a:pt x="430" y="885"/>
                    <a:pt x="602" y="487"/>
                    <a:pt x="633" y="69"/>
                  </a:cubicBezTo>
                  <a:cubicBezTo>
                    <a:pt x="637" y="23"/>
                    <a:pt x="604" y="1"/>
                    <a:pt x="569"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9"/>
            <p:cNvSpPr/>
            <p:nvPr/>
          </p:nvSpPr>
          <p:spPr>
            <a:xfrm>
              <a:off x="6309528" y="1010721"/>
              <a:ext cx="17811" cy="21643"/>
            </a:xfrm>
            <a:custGeom>
              <a:avLst/>
              <a:gdLst/>
              <a:ahLst/>
              <a:cxnLst/>
              <a:rect l="l" t="t" r="r" b="b"/>
              <a:pathLst>
                <a:path w="567" h="689" extrusionOk="0">
                  <a:moveTo>
                    <a:pt x="484" y="1"/>
                  </a:moveTo>
                  <a:cubicBezTo>
                    <a:pt x="452" y="1"/>
                    <a:pt x="427" y="23"/>
                    <a:pt x="416" y="53"/>
                  </a:cubicBezTo>
                  <a:cubicBezTo>
                    <a:pt x="338" y="256"/>
                    <a:pt x="201" y="436"/>
                    <a:pt x="29" y="569"/>
                  </a:cubicBezTo>
                  <a:cubicBezTo>
                    <a:pt x="1" y="594"/>
                    <a:pt x="4" y="643"/>
                    <a:pt x="29" y="668"/>
                  </a:cubicBezTo>
                  <a:cubicBezTo>
                    <a:pt x="44" y="682"/>
                    <a:pt x="60" y="689"/>
                    <a:pt x="77" y="689"/>
                  </a:cubicBezTo>
                  <a:cubicBezTo>
                    <a:pt x="95" y="689"/>
                    <a:pt x="114" y="681"/>
                    <a:pt x="131" y="668"/>
                  </a:cubicBezTo>
                  <a:cubicBezTo>
                    <a:pt x="321" y="516"/>
                    <a:pt x="465" y="316"/>
                    <a:pt x="553" y="91"/>
                  </a:cubicBezTo>
                  <a:cubicBezTo>
                    <a:pt x="567" y="56"/>
                    <a:pt x="535" y="14"/>
                    <a:pt x="503" y="3"/>
                  </a:cubicBezTo>
                  <a:cubicBezTo>
                    <a:pt x="497" y="2"/>
                    <a:pt x="490" y="1"/>
                    <a:pt x="484"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9"/>
            <p:cNvSpPr/>
            <p:nvPr/>
          </p:nvSpPr>
          <p:spPr>
            <a:xfrm>
              <a:off x="6219876" y="1051840"/>
              <a:ext cx="34491" cy="19947"/>
            </a:xfrm>
            <a:custGeom>
              <a:avLst/>
              <a:gdLst/>
              <a:ahLst/>
              <a:cxnLst/>
              <a:rect l="l" t="t" r="r" b="b"/>
              <a:pathLst>
                <a:path w="1098" h="635" extrusionOk="0">
                  <a:moveTo>
                    <a:pt x="938" y="156"/>
                  </a:moveTo>
                  <a:cubicBezTo>
                    <a:pt x="939" y="160"/>
                    <a:pt x="939" y="163"/>
                    <a:pt x="939" y="163"/>
                  </a:cubicBezTo>
                  <a:cubicBezTo>
                    <a:pt x="939" y="181"/>
                    <a:pt x="943" y="199"/>
                    <a:pt x="943" y="216"/>
                  </a:cubicBezTo>
                  <a:cubicBezTo>
                    <a:pt x="946" y="255"/>
                    <a:pt x="950" y="297"/>
                    <a:pt x="950" y="339"/>
                  </a:cubicBezTo>
                  <a:cubicBezTo>
                    <a:pt x="950" y="399"/>
                    <a:pt x="964" y="466"/>
                    <a:pt x="894" y="480"/>
                  </a:cubicBezTo>
                  <a:cubicBezTo>
                    <a:pt x="860" y="489"/>
                    <a:pt x="825" y="490"/>
                    <a:pt x="790" y="490"/>
                  </a:cubicBezTo>
                  <a:cubicBezTo>
                    <a:pt x="767" y="490"/>
                    <a:pt x="743" y="490"/>
                    <a:pt x="720" y="490"/>
                  </a:cubicBezTo>
                  <a:cubicBezTo>
                    <a:pt x="709" y="490"/>
                    <a:pt x="697" y="490"/>
                    <a:pt x="686" y="490"/>
                  </a:cubicBezTo>
                  <a:cubicBezTo>
                    <a:pt x="602" y="490"/>
                    <a:pt x="518" y="490"/>
                    <a:pt x="437" y="494"/>
                  </a:cubicBezTo>
                  <a:cubicBezTo>
                    <a:pt x="417" y="494"/>
                    <a:pt x="396" y="494"/>
                    <a:pt x="375" y="494"/>
                  </a:cubicBezTo>
                  <a:cubicBezTo>
                    <a:pt x="323" y="494"/>
                    <a:pt x="271" y="491"/>
                    <a:pt x="226" y="466"/>
                  </a:cubicBezTo>
                  <a:cubicBezTo>
                    <a:pt x="163" y="434"/>
                    <a:pt x="152" y="374"/>
                    <a:pt x="145" y="311"/>
                  </a:cubicBezTo>
                  <a:cubicBezTo>
                    <a:pt x="145" y="276"/>
                    <a:pt x="134" y="206"/>
                    <a:pt x="166" y="185"/>
                  </a:cubicBezTo>
                  <a:cubicBezTo>
                    <a:pt x="180" y="175"/>
                    <a:pt x="201" y="173"/>
                    <a:pt x="222" y="173"/>
                  </a:cubicBezTo>
                  <a:cubicBezTo>
                    <a:pt x="239" y="173"/>
                    <a:pt x="256" y="174"/>
                    <a:pt x="268" y="174"/>
                  </a:cubicBezTo>
                  <a:cubicBezTo>
                    <a:pt x="310" y="171"/>
                    <a:pt x="352" y="167"/>
                    <a:pt x="395" y="167"/>
                  </a:cubicBezTo>
                  <a:cubicBezTo>
                    <a:pt x="578" y="160"/>
                    <a:pt x="758" y="157"/>
                    <a:pt x="938" y="156"/>
                  </a:cubicBezTo>
                  <a:close/>
                  <a:moveTo>
                    <a:pt x="972" y="1"/>
                  </a:moveTo>
                  <a:cubicBezTo>
                    <a:pt x="957" y="1"/>
                    <a:pt x="941" y="6"/>
                    <a:pt x="928" y="16"/>
                  </a:cubicBezTo>
                  <a:lnTo>
                    <a:pt x="928" y="16"/>
                  </a:lnTo>
                  <a:cubicBezTo>
                    <a:pt x="720" y="16"/>
                    <a:pt x="511" y="20"/>
                    <a:pt x="303" y="30"/>
                  </a:cubicBezTo>
                  <a:cubicBezTo>
                    <a:pt x="215" y="33"/>
                    <a:pt x="110" y="26"/>
                    <a:pt x="50" y="104"/>
                  </a:cubicBezTo>
                  <a:cubicBezTo>
                    <a:pt x="1" y="171"/>
                    <a:pt x="1" y="255"/>
                    <a:pt x="8" y="332"/>
                  </a:cubicBezTo>
                  <a:cubicBezTo>
                    <a:pt x="15" y="427"/>
                    <a:pt x="43" y="511"/>
                    <a:pt x="124" y="571"/>
                  </a:cubicBezTo>
                  <a:cubicBezTo>
                    <a:pt x="205" y="627"/>
                    <a:pt x="303" y="634"/>
                    <a:pt x="402" y="634"/>
                  </a:cubicBezTo>
                  <a:cubicBezTo>
                    <a:pt x="511" y="631"/>
                    <a:pt x="619" y="631"/>
                    <a:pt x="732" y="627"/>
                  </a:cubicBezTo>
                  <a:cubicBezTo>
                    <a:pt x="754" y="627"/>
                    <a:pt x="778" y="628"/>
                    <a:pt x="801" y="628"/>
                  </a:cubicBezTo>
                  <a:cubicBezTo>
                    <a:pt x="866" y="628"/>
                    <a:pt x="932" y="624"/>
                    <a:pt x="989" y="596"/>
                  </a:cubicBezTo>
                  <a:cubicBezTo>
                    <a:pt x="1090" y="540"/>
                    <a:pt x="1090" y="427"/>
                    <a:pt x="1090" y="322"/>
                  </a:cubicBezTo>
                  <a:cubicBezTo>
                    <a:pt x="1087" y="220"/>
                    <a:pt x="1097" y="79"/>
                    <a:pt x="1006" y="12"/>
                  </a:cubicBezTo>
                  <a:cubicBezTo>
                    <a:pt x="996" y="4"/>
                    <a:pt x="984" y="1"/>
                    <a:pt x="9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9"/>
            <p:cNvSpPr/>
            <p:nvPr/>
          </p:nvSpPr>
          <p:spPr>
            <a:xfrm>
              <a:off x="6228955" y="1058908"/>
              <a:ext cx="14921" cy="5089"/>
            </a:xfrm>
            <a:custGeom>
              <a:avLst/>
              <a:gdLst/>
              <a:ahLst/>
              <a:cxnLst/>
              <a:rect l="l" t="t" r="r" b="b"/>
              <a:pathLst>
                <a:path w="475" h="162" extrusionOk="0">
                  <a:moveTo>
                    <a:pt x="296" y="0"/>
                  </a:moveTo>
                  <a:cubicBezTo>
                    <a:pt x="217" y="0"/>
                    <a:pt x="138" y="8"/>
                    <a:pt x="60" y="23"/>
                  </a:cubicBezTo>
                  <a:cubicBezTo>
                    <a:pt x="21" y="30"/>
                    <a:pt x="0" y="76"/>
                    <a:pt x="11" y="111"/>
                  </a:cubicBezTo>
                  <a:cubicBezTo>
                    <a:pt x="20" y="144"/>
                    <a:pt x="47" y="161"/>
                    <a:pt x="79" y="161"/>
                  </a:cubicBezTo>
                  <a:cubicBezTo>
                    <a:pt x="84" y="161"/>
                    <a:pt x="89" y="161"/>
                    <a:pt x="95" y="160"/>
                  </a:cubicBezTo>
                  <a:cubicBezTo>
                    <a:pt x="109" y="156"/>
                    <a:pt x="123" y="153"/>
                    <a:pt x="137" y="153"/>
                  </a:cubicBezTo>
                  <a:cubicBezTo>
                    <a:pt x="144" y="149"/>
                    <a:pt x="151" y="149"/>
                    <a:pt x="158" y="149"/>
                  </a:cubicBezTo>
                  <a:lnTo>
                    <a:pt x="165" y="149"/>
                  </a:lnTo>
                  <a:cubicBezTo>
                    <a:pt x="190" y="146"/>
                    <a:pt x="215" y="142"/>
                    <a:pt x="243" y="142"/>
                  </a:cubicBezTo>
                  <a:cubicBezTo>
                    <a:pt x="258" y="141"/>
                    <a:pt x="274" y="141"/>
                    <a:pt x="289" y="141"/>
                  </a:cubicBezTo>
                  <a:cubicBezTo>
                    <a:pt x="326" y="141"/>
                    <a:pt x="364" y="143"/>
                    <a:pt x="401" y="146"/>
                  </a:cubicBezTo>
                  <a:cubicBezTo>
                    <a:pt x="402" y="146"/>
                    <a:pt x="404" y="146"/>
                    <a:pt x="406" y="146"/>
                  </a:cubicBezTo>
                  <a:cubicBezTo>
                    <a:pt x="442" y="146"/>
                    <a:pt x="474" y="109"/>
                    <a:pt x="471" y="76"/>
                  </a:cubicBezTo>
                  <a:cubicBezTo>
                    <a:pt x="471" y="33"/>
                    <a:pt x="443" y="12"/>
                    <a:pt x="401" y="5"/>
                  </a:cubicBezTo>
                  <a:cubicBezTo>
                    <a:pt x="366" y="2"/>
                    <a:pt x="331"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9"/>
            <p:cNvSpPr/>
            <p:nvPr/>
          </p:nvSpPr>
          <p:spPr>
            <a:xfrm>
              <a:off x="6264608" y="1056741"/>
              <a:ext cx="4775" cy="4461"/>
            </a:xfrm>
            <a:custGeom>
              <a:avLst/>
              <a:gdLst/>
              <a:ahLst/>
              <a:cxnLst/>
              <a:rect l="l" t="t" r="r" b="b"/>
              <a:pathLst>
                <a:path w="152" h="142" extrusionOk="0">
                  <a:moveTo>
                    <a:pt x="71" y="0"/>
                  </a:moveTo>
                  <a:cubicBezTo>
                    <a:pt x="64" y="0"/>
                    <a:pt x="53" y="0"/>
                    <a:pt x="46" y="7"/>
                  </a:cubicBezTo>
                  <a:cubicBezTo>
                    <a:pt x="35" y="7"/>
                    <a:pt x="28" y="15"/>
                    <a:pt x="21" y="22"/>
                  </a:cubicBezTo>
                  <a:cubicBezTo>
                    <a:pt x="14" y="29"/>
                    <a:pt x="11" y="36"/>
                    <a:pt x="7" y="43"/>
                  </a:cubicBezTo>
                  <a:cubicBezTo>
                    <a:pt x="4" y="53"/>
                    <a:pt x="0" y="60"/>
                    <a:pt x="4" y="71"/>
                  </a:cubicBezTo>
                  <a:lnTo>
                    <a:pt x="4" y="88"/>
                  </a:lnTo>
                  <a:cubicBezTo>
                    <a:pt x="7" y="99"/>
                    <a:pt x="14" y="109"/>
                    <a:pt x="21" y="120"/>
                  </a:cubicBezTo>
                  <a:cubicBezTo>
                    <a:pt x="28" y="123"/>
                    <a:pt x="32" y="127"/>
                    <a:pt x="35" y="130"/>
                  </a:cubicBezTo>
                  <a:cubicBezTo>
                    <a:pt x="46" y="138"/>
                    <a:pt x="60" y="141"/>
                    <a:pt x="71" y="141"/>
                  </a:cubicBezTo>
                  <a:lnTo>
                    <a:pt x="81" y="141"/>
                  </a:lnTo>
                  <a:cubicBezTo>
                    <a:pt x="92" y="141"/>
                    <a:pt x="99" y="138"/>
                    <a:pt x="109" y="134"/>
                  </a:cubicBezTo>
                  <a:cubicBezTo>
                    <a:pt x="116" y="130"/>
                    <a:pt x="123" y="127"/>
                    <a:pt x="130" y="120"/>
                  </a:cubicBezTo>
                  <a:cubicBezTo>
                    <a:pt x="137" y="113"/>
                    <a:pt x="144" y="106"/>
                    <a:pt x="144" y="95"/>
                  </a:cubicBezTo>
                  <a:cubicBezTo>
                    <a:pt x="151" y="88"/>
                    <a:pt x="151" y="81"/>
                    <a:pt x="151" y="71"/>
                  </a:cubicBezTo>
                  <a:lnTo>
                    <a:pt x="148" y="53"/>
                  </a:lnTo>
                  <a:cubicBezTo>
                    <a:pt x="144" y="39"/>
                    <a:pt x="141" y="29"/>
                    <a:pt x="130" y="22"/>
                  </a:cubicBezTo>
                  <a:cubicBezTo>
                    <a:pt x="127" y="18"/>
                    <a:pt x="120" y="15"/>
                    <a:pt x="116" y="11"/>
                  </a:cubicBezTo>
                  <a:cubicBezTo>
                    <a:pt x="106" y="4"/>
                    <a:pt x="95" y="0"/>
                    <a:pt x="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9"/>
            <p:cNvSpPr/>
            <p:nvPr/>
          </p:nvSpPr>
          <p:spPr>
            <a:xfrm>
              <a:off x="6280597" y="1053756"/>
              <a:ext cx="5686" cy="4335"/>
            </a:xfrm>
            <a:custGeom>
              <a:avLst/>
              <a:gdLst/>
              <a:ahLst/>
              <a:cxnLst/>
              <a:rect l="l" t="t" r="r" b="b"/>
              <a:pathLst>
                <a:path w="181" h="138" extrusionOk="0">
                  <a:moveTo>
                    <a:pt x="89" y="1"/>
                  </a:moveTo>
                  <a:cubicBezTo>
                    <a:pt x="1" y="1"/>
                    <a:pt x="1" y="138"/>
                    <a:pt x="89" y="138"/>
                  </a:cubicBezTo>
                  <a:cubicBezTo>
                    <a:pt x="180" y="138"/>
                    <a:pt x="180"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9"/>
            <p:cNvSpPr/>
            <p:nvPr/>
          </p:nvSpPr>
          <p:spPr>
            <a:xfrm>
              <a:off x="6297402" y="1050678"/>
              <a:ext cx="5748" cy="4429"/>
            </a:xfrm>
            <a:custGeom>
              <a:avLst/>
              <a:gdLst/>
              <a:ahLst/>
              <a:cxnLst/>
              <a:rect l="l" t="t" r="r" b="b"/>
              <a:pathLst>
                <a:path w="183" h="141" extrusionOk="0">
                  <a:moveTo>
                    <a:pt x="92" y="0"/>
                  </a:moveTo>
                  <a:cubicBezTo>
                    <a:pt x="0" y="0"/>
                    <a:pt x="0" y="141"/>
                    <a:pt x="92" y="141"/>
                  </a:cubicBezTo>
                  <a:cubicBezTo>
                    <a:pt x="179" y="141"/>
                    <a:pt x="183" y="0"/>
                    <a:pt x="92" y="0"/>
                  </a:cubicBez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9"/>
            <p:cNvSpPr/>
            <p:nvPr/>
          </p:nvSpPr>
          <p:spPr>
            <a:xfrm>
              <a:off x="6313297" y="1047348"/>
              <a:ext cx="5780" cy="4461"/>
            </a:xfrm>
            <a:custGeom>
              <a:avLst/>
              <a:gdLst/>
              <a:ahLst/>
              <a:cxnLst/>
              <a:rect l="l" t="t" r="r" b="b"/>
              <a:pathLst>
                <a:path w="184" h="142" extrusionOk="0">
                  <a:moveTo>
                    <a:pt x="92" y="1"/>
                  </a:moveTo>
                  <a:cubicBezTo>
                    <a:pt x="0" y="1"/>
                    <a:pt x="0" y="141"/>
                    <a:pt x="92" y="141"/>
                  </a:cubicBezTo>
                  <a:cubicBezTo>
                    <a:pt x="183" y="141"/>
                    <a:pt x="183"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9"/>
            <p:cNvSpPr/>
            <p:nvPr/>
          </p:nvSpPr>
          <p:spPr>
            <a:xfrm>
              <a:off x="6212055" y="1059599"/>
              <a:ext cx="4649" cy="4555"/>
            </a:xfrm>
            <a:custGeom>
              <a:avLst/>
              <a:gdLst/>
              <a:ahLst/>
              <a:cxnLst/>
              <a:rect l="l" t="t" r="r" b="b"/>
              <a:pathLst>
                <a:path w="148" h="145" extrusionOk="0">
                  <a:moveTo>
                    <a:pt x="8" y="74"/>
                  </a:moveTo>
                  <a:cubicBezTo>
                    <a:pt x="8" y="74"/>
                    <a:pt x="8" y="75"/>
                    <a:pt x="8" y="76"/>
                  </a:cubicBezTo>
                  <a:lnTo>
                    <a:pt x="8" y="76"/>
                  </a:lnTo>
                  <a:lnTo>
                    <a:pt x="7" y="75"/>
                  </a:lnTo>
                  <a:lnTo>
                    <a:pt x="8" y="74"/>
                  </a:lnTo>
                  <a:close/>
                  <a:moveTo>
                    <a:pt x="64" y="1"/>
                  </a:moveTo>
                  <a:cubicBezTo>
                    <a:pt x="64" y="1"/>
                    <a:pt x="57" y="1"/>
                    <a:pt x="53" y="4"/>
                  </a:cubicBezTo>
                  <a:cubicBezTo>
                    <a:pt x="46" y="4"/>
                    <a:pt x="43" y="8"/>
                    <a:pt x="36" y="11"/>
                  </a:cubicBezTo>
                  <a:cubicBezTo>
                    <a:pt x="32" y="15"/>
                    <a:pt x="25" y="18"/>
                    <a:pt x="21" y="22"/>
                  </a:cubicBezTo>
                  <a:cubicBezTo>
                    <a:pt x="18" y="25"/>
                    <a:pt x="14" y="29"/>
                    <a:pt x="14" y="29"/>
                  </a:cubicBezTo>
                  <a:cubicBezTo>
                    <a:pt x="11" y="32"/>
                    <a:pt x="11" y="32"/>
                    <a:pt x="11" y="36"/>
                  </a:cubicBezTo>
                  <a:cubicBezTo>
                    <a:pt x="7" y="43"/>
                    <a:pt x="4" y="47"/>
                    <a:pt x="4" y="54"/>
                  </a:cubicBezTo>
                  <a:lnTo>
                    <a:pt x="0" y="71"/>
                  </a:lnTo>
                  <a:cubicBezTo>
                    <a:pt x="0" y="85"/>
                    <a:pt x="4" y="99"/>
                    <a:pt x="11" y="110"/>
                  </a:cubicBezTo>
                  <a:cubicBezTo>
                    <a:pt x="14" y="117"/>
                    <a:pt x="21" y="124"/>
                    <a:pt x="28" y="131"/>
                  </a:cubicBezTo>
                  <a:cubicBezTo>
                    <a:pt x="36" y="134"/>
                    <a:pt x="43" y="141"/>
                    <a:pt x="53" y="141"/>
                  </a:cubicBezTo>
                  <a:cubicBezTo>
                    <a:pt x="60" y="145"/>
                    <a:pt x="71" y="145"/>
                    <a:pt x="81" y="145"/>
                  </a:cubicBezTo>
                  <a:cubicBezTo>
                    <a:pt x="82" y="144"/>
                    <a:pt x="83" y="144"/>
                    <a:pt x="84" y="144"/>
                  </a:cubicBezTo>
                  <a:lnTo>
                    <a:pt x="84" y="144"/>
                  </a:lnTo>
                  <a:cubicBezTo>
                    <a:pt x="88" y="143"/>
                    <a:pt x="92" y="143"/>
                    <a:pt x="95" y="141"/>
                  </a:cubicBezTo>
                  <a:cubicBezTo>
                    <a:pt x="102" y="141"/>
                    <a:pt x="109" y="138"/>
                    <a:pt x="113" y="134"/>
                  </a:cubicBezTo>
                  <a:cubicBezTo>
                    <a:pt x="123" y="127"/>
                    <a:pt x="130" y="120"/>
                    <a:pt x="137" y="110"/>
                  </a:cubicBezTo>
                  <a:cubicBezTo>
                    <a:pt x="141" y="103"/>
                    <a:pt x="144" y="99"/>
                    <a:pt x="144" y="92"/>
                  </a:cubicBezTo>
                  <a:cubicBezTo>
                    <a:pt x="148" y="78"/>
                    <a:pt x="148" y="75"/>
                    <a:pt x="148" y="64"/>
                  </a:cubicBezTo>
                  <a:cubicBezTo>
                    <a:pt x="144" y="50"/>
                    <a:pt x="144" y="50"/>
                    <a:pt x="137" y="36"/>
                  </a:cubicBezTo>
                  <a:cubicBezTo>
                    <a:pt x="134" y="32"/>
                    <a:pt x="130" y="25"/>
                    <a:pt x="127" y="22"/>
                  </a:cubicBezTo>
                  <a:cubicBezTo>
                    <a:pt x="127" y="22"/>
                    <a:pt x="113" y="11"/>
                    <a:pt x="113" y="11"/>
                  </a:cubicBezTo>
                  <a:cubicBezTo>
                    <a:pt x="110" y="9"/>
                    <a:pt x="101" y="5"/>
                    <a:pt x="99" y="5"/>
                  </a:cubicBezTo>
                  <a:lnTo>
                    <a:pt x="99" y="5"/>
                  </a:lnTo>
                  <a:cubicBezTo>
                    <a:pt x="99" y="5"/>
                    <a:pt x="99" y="5"/>
                    <a:pt x="99" y="5"/>
                  </a:cubicBezTo>
                  <a:lnTo>
                    <a:pt x="99" y="5"/>
                  </a:lnTo>
                  <a:cubicBezTo>
                    <a:pt x="98" y="5"/>
                    <a:pt x="96" y="4"/>
                    <a:pt x="95" y="4"/>
                  </a:cubicBezTo>
                  <a:cubicBezTo>
                    <a:pt x="88" y="1"/>
                    <a:pt x="81" y="1"/>
                    <a:pt x="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9"/>
            <p:cNvSpPr/>
            <p:nvPr/>
          </p:nvSpPr>
          <p:spPr>
            <a:xfrm>
              <a:off x="6198139" y="1058845"/>
              <a:ext cx="4775" cy="4429"/>
            </a:xfrm>
            <a:custGeom>
              <a:avLst/>
              <a:gdLst/>
              <a:ahLst/>
              <a:cxnLst/>
              <a:rect l="l" t="t" r="r" b="b"/>
              <a:pathLst>
                <a:path w="152" h="141" extrusionOk="0">
                  <a:moveTo>
                    <a:pt x="71" y="0"/>
                  </a:moveTo>
                  <a:cubicBezTo>
                    <a:pt x="64" y="0"/>
                    <a:pt x="53" y="0"/>
                    <a:pt x="46" y="7"/>
                  </a:cubicBezTo>
                  <a:cubicBezTo>
                    <a:pt x="36" y="7"/>
                    <a:pt x="29" y="14"/>
                    <a:pt x="22" y="21"/>
                  </a:cubicBezTo>
                  <a:cubicBezTo>
                    <a:pt x="15" y="25"/>
                    <a:pt x="11" y="35"/>
                    <a:pt x="8" y="42"/>
                  </a:cubicBezTo>
                  <a:cubicBezTo>
                    <a:pt x="4" y="49"/>
                    <a:pt x="1" y="60"/>
                    <a:pt x="1" y="71"/>
                  </a:cubicBezTo>
                  <a:lnTo>
                    <a:pt x="4" y="88"/>
                  </a:lnTo>
                  <a:cubicBezTo>
                    <a:pt x="8" y="99"/>
                    <a:pt x="15" y="109"/>
                    <a:pt x="22" y="120"/>
                  </a:cubicBezTo>
                  <a:cubicBezTo>
                    <a:pt x="29" y="123"/>
                    <a:pt x="32" y="127"/>
                    <a:pt x="36" y="130"/>
                  </a:cubicBezTo>
                  <a:cubicBezTo>
                    <a:pt x="46" y="137"/>
                    <a:pt x="60" y="141"/>
                    <a:pt x="71" y="141"/>
                  </a:cubicBezTo>
                  <a:lnTo>
                    <a:pt x="81" y="141"/>
                  </a:lnTo>
                  <a:cubicBezTo>
                    <a:pt x="92" y="141"/>
                    <a:pt x="99" y="137"/>
                    <a:pt x="109" y="134"/>
                  </a:cubicBezTo>
                  <a:cubicBezTo>
                    <a:pt x="116" y="130"/>
                    <a:pt x="124" y="127"/>
                    <a:pt x="131" y="120"/>
                  </a:cubicBezTo>
                  <a:cubicBezTo>
                    <a:pt x="138" y="113"/>
                    <a:pt x="141" y="106"/>
                    <a:pt x="145" y="95"/>
                  </a:cubicBezTo>
                  <a:cubicBezTo>
                    <a:pt x="148" y="88"/>
                    <a:pt x="152" y="78"/>
                    <a:pt x="152" y="71"/>
                  </a:cubicBezTo>
                  <a:lnTo>
                    <a:pt x="148" y="49"/>
                  </a:lnTo>
                  <a:cubicBezTo>
                    <a:pt x="145" y="39"/>
                    <a:pt x="141" y="28"/>
                    <a:pt x="131" y="21"/>
                  </a:cubicBezTo>
                  <a:cubicBezTo>
                    <a:pt x="127" y="18"/>
                    <a:pt x="120" y="14"/>
                    <a:pt x="116" y="11"/>
                  </a:cubicBezTo>
                  <a:cubicBezTo>
                    <a:pt x="106" y="4"/>
                    <a:pt x="95" y="0"/>
                    <a:pt x="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9"/>
            <p:cNvSpPr/>
            <p:nvPr/>
          </p:nvSpPr>
          <p:spPr>
            <a:xfrm>
              <a:off x="6287570" y="1039055"/>
              <a:ext cx="21989" cy="35496"/>
            </a:xfrm>
            <a:custGeom>
              <a:avLst/>
              <a:gdLst/>
              <a:ahLst/>
              <a:cxnLst/>
              <a:rect l="l" t="t" r="r" b="b"/>
              <a:pathLst>
                <a:path w="700" h="1130" extrusionOk="0">
                  <a:moveTo>
                    <a:pt x="511" y="1"/>
                  </a:moveTo>
                  <a:cubicBezTo>
                    <a:pt x="511" y="1"/>
                    <a:pt x="510" y="1"/>
                    <a:pt x="510" y="1"/>
                  </a:cubicBezTo>
                  <a:cubicBezTo>
                    <a:pt x="482" y="19"/>
                    <a:pt x="0" y="107"/>
                    <a:pt x="0" y="107"/>
                  </a:cubicBezTo>
                  <a:cubicBezTo>
                    <a:pt x="0" y="107"/>
                    <a:pt x="127" y="662"/>
                    <a:pt x="145" y="1129"/>
                  </a:cubicBezTo>
                  <a:lnTo>
                    <a:pt x="700" y="929"/>
                  </a:lnTo>
                  <a:cubicBezTo>
                    <a:pt x="700" y="929"/>
                    <a:pt x="541" y="1"/>
                    <a:pt x="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9"/>
            <p:cNvSpPr/>
            <p:nvPr/>
          </p:nvSpPr>
          <p:spPr>
            <a:xfrm>
              <a:off x="6153753" y="1042071"/>
              <a:ext cx="24093" cy="30376"/>
            </a:xfrm>
            <a:custGeom>
              <a:avLst/>
              <a:gdLst/>
              <a:ahLst/>
              <a:cxnLst/>
              <a:rect l="l" t="t" r="r" b="b"/>
              <a:pathLst>
                <a:path w="767" h="967" extrusionOk="0">
                  <a:moveTo>
                    <a:pt x="261" y="0"/>
                  </a:moveTo>
                  <a:lnTo>
                    <a:pt x="1" y="900"/>
                  </a:lnTo>
                  <a:lnTo>
                    <a:pt x="538" y="967"/>
                  </a:lnTo>
                  <a:lnTo>
                    <a:pt x="767" y="77"/>
                  </a:lnTo>
                  <a:lnTo>
                    <a:pt x="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9"/>
            <p:cNvSpPr/>
            <p:nvPr/>
          </p:nvSpPr>
          <p:spPr>
            <a:xfrm>
              <a:off x="6089043" y="1069934"/>
              <a:ext cx="38260" cy="130205"/>
            </a:xfrm>
            <a:custGeom>
              <a:avLst/>
              <a:gdLst/>
              <a:ahLst/>
              <a:cxnLst/>
              <a:rect l="l" t="t" r="r" b="b"/>
              <a:pathLst>
                <a:path w="1218" h="4145" extrusionOk="0">
                  <a:moveTo>
                    <a:pt x="1127" y="0"/>
                  </a:moveTo>
                  <a:cubicBezTo>
                    <a:pt x="1091" y="0"/>
                    <a:pt x="1057" y="23"/>
                    <a:pt x="1059" y="69"/>
                  </a:cubicBezTo>
                  <a:cubicBezTo>
                    <a:pt x="1115" y="1152"/>
                    <a:pt x="911" y="2245"/>
                    <a:pt x="465" y="3236"/>
                  </a:cubicBezTo>
                  <a:cubicBezTo>
                    <a:pt x="338" y="3513"/>
                    <a:pt x="194" y="3781"/>
                    <a:pt x="33" y="4041"/>
                  </a:cubicBezTo>
                  <a:cubicBezTo>
                    <a:pt x="1" y="4094"/>
                    <a:pt x="49" y="4144"/>
                    <a:pt x="97" y="4144"/>
                  </a:cubicBezTo>
                  <a:cubicBezTo>
                    <a:pt x="119" y="4144"/>
                    <a:pt x="141" y="4135"/>
                    <a:pt x="156" y="4111"/>
                  </a:cubicBezTo>
                  <a:cubicBezTo>
                    <a:pt x="736" y="3176"/>
                    <a:pt x="1087" y="2108"/>
                    <a:pt x="1185" y="1011"/>
                  </a:cubicBezTo>
                  <a:cubicBezTo>
                    <a:pt x="1210" y="698"/>
                    <a:pt x="1217" y="385"/>
                    <a:pt x="1200" y="69"/>
                  </a:cubicBezTo>
                  <a:cubicBezTo>
                    <a:pt x="1198" y="23"/>
                    <a:pt x="1162" y="0"/>
                    <a:pt x="1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9"/>
            <p:cNvSpPr/>
            <p:nvPr/>
          </p:nvSpPr>
          <p:spPr>
            <a:xfrm>
              <a:off x="6335443" y="1066667"/>
              <a:ext cx="56668" cy="140068"/>
            </a:xfrm>
            <a:custGeom>
              <a:avLst/>
              <a:gdLst/>
              <a:ahLst/>
              <a:cxnLst/>
              <a:rect l="l" t="t" r="r" b="b"/>
              <a:pathLst>
                <a:path w="1804" h="4459" extrusionOk="0">
                  <a:moveTo>
                    <a:pt x="89" y="0"/>
                  </a:moveTo>
                  <a:cubicBezTo>
                    <a:pt x="47" y="0"/>
                    <a:pt x="0" y="35"/>
                    <a:pt x="9" y="89"/>
                  </a:cubicBezTo>
                  <a:cubicBezTo>
                    <a:pt x="111" y="718"/>
                    <a:pt x="251" y="1340"/>
                    <a:pt x="441" y="1948"/>
                  </a:cubicBezTo>
                  <a:cubicBezTo>
                    <a:pt x="620" y="2528"/>
                    <a:pt x="828" y="3108"/>
                    <a:pt x="1105" y="3649"/>
                  </a:cubicBezTo>
                  <a:cubicBezTo>
                    <a:pt x="1253" y="3934"/>
                    <a:pt x="1432" y="4204"/>
                    <a:pt x="1657" y="4436"/>
                  </a:cubicBezTo>
                  <a:cubicBezTo>
                    <a:pt x="1672" y="4452"/>
                    <a:pt x="1689" y="4459"/>
                    <a:pt x="1705" y="4459"/>
                  </a:cubicBezTo>
                  <a:cubicBezTo>
                    <a:pt x="1758" y="4459"/>
                    <a:pt x="1804" y="4389"/>
                    <a:pt x="1756" y="4338"/>
                  </a:cubicBezTo>
                  <a:cubicBezTo>
                    <a:pt x="1358" y="3923"/>
                    <a:pt x="1116" y="3389"/>
                    <a:pt x="909" y="2858"/>
                  </a:cubicBezTo>
                  <a:cubicBezTo>
                    <a:pt x="680" y="2282"/>
                    <a:pt x="494" y="1688"/>
                    <a:pt x="350" y="1083"/>
                  </a:cubicBezTo>
                  <a:cubicBezTo>
                    <a:pt x="269" y="742"/>
                    <a:pt x="199" y="398"/>
                    <a:pt x="146" y="50"/>
                  </a:cubicBezTo>
                  <a:cubicBezTo>
                    <a:pt x="140" y="15"/>
                    <a:pt x="116"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9"/>
            <p:cNvSpPr/>
            <p:nvPr/>
          </p:nvSpPr>
          <p:spPr>
            <a:xfrm>
              <a:off x="6223143" y="1078855"/>
              <a:ext cx="13382" cy="154110"/>
            </a:xfrm>
            <a:custGeom>
              <a:avLst/>
              <a:gdLst/>
              <a:ahLst/>
              <a:cxnLst/>
              <a:rect l="l" t="t" r="r" b="b"/>
              <a:pathLst>
                <a:path w="426" h="4906" extrusionOk="0">
                  <a:moveTo>
                    <a:pt x="69" y="0"/>
                  </a:moveTo>
                  <a:cubicBezTo>
                    <a:pt x="34" y="0"/>
                    <a:pt x="1" y="22"/>
                    <a:pt x="2" y="66"/>
                  </a:cubicBezTo>
                  <a:cubicBezTo>
                    <a:pt x="76" y="1303"/>
                    <a:pt x="146" y="2541"/>
                    <a:pt x="220" y="3778"/>
                  </a:cubicBezTo>
                  <a:cubicBezTo>
                    <a:pt x="241" y="4129"/>
                    <a:pt x="262" y="4484"/>
                    <a:pt x="284" y="4839"/>
                  </a:cubicBezTo>
                  <a:cubicBezTo>
                    <a:pt x="285" y="4883"/>
                    <a:pt x="321" y="4905"/>
                    <a:pt x="356" y="4905"/>
                  </a:cubicBezTo>
                  <a:cubicBezTo>
                    <a:pt x="392" y="4905"/>
                    <a:pt x="426" y="4883"/>
                    <a:pt x="424" y="4839"/>
                  </a:cubicBezTo>
                  <a:cubicBezTo>
                    <a:pt x="350" y="3602"/>
                    <a:pt x="276" y="2365"/>
                    <a:pt x="206" y="1131"/>
                  </a:cubicBezTo>
                  <a:cubicBezTo>
                    <a:pt x="185" y="776"/>
                    <a:pt x="164" y="421"/>
                    <a:pt x="143" y="66"/>
                  </a:cubicBezTo>
                  <a:cubicBezTo>
                    <a:pt x="139" y="22"/>
                    <a:pt x="103"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9"/>
            <p:cNvSpPr/>
            <p:nvPr/>
          </p:nvSpPr>
          <p:spPr>
            <a:xfrm>
              <a:off x="6233918" y="1221185"/>
              <a:ext cx="31601" cy="11843"/>
            </a:xfrm>
            <a:custGeom>
              <a:avLst/>
              <a:gdLst/>
              <a:ahLst/>
              <a:cxnLst/>
              <a:rect l="l" t="t" r="r" b="b"/>
              <a:pathLst>
                <a:path w="1006" h="377" extrusionOk="0">
                  <a:moveTo>
                    <a:pt x="928" y="1"/>
                  </a:moveTo>
                  <a:cubicBezTo>
                    <a:pt x="921" y="1"/>
                    <a:pt x="914" y="2"/>
                    <a:pt x="907" y="6"/>
                  </a:cubicBezTo>
                  <a:cubicBezTo>
                    <a:pt x="636" y="118"/>
                    <a:pt x="352" y="199"/>
                    <a:pt x="60" y="241"/>
                  </a:cubicBezTo>
                  <a:cubicBezTo>
                    <a:pt x="21" y="245"/>
                    <a:pt x="0" y="294"/>
                    <a:pt x="11" y="326"/>
                  </a:cubicBezTo>
                  <a:cubicBezTo>
                    <a:pt x="20" y="361"/>
                    <a:pt x="48" y="377"/>
                    <a:pt x="80" y="377"/>
                  </a:cubicBezTo>
                  <a:cubicBezTo>
                    <a:pt x="86" y="377"/>
                    <a:pt x="92" y="376"/>
                    <a:pt x="99" y="375"/>
                  </a:cubicBezTo>
                  <a:cubicBezTo>
                    <a:pt x="390" y="333"/>
                    <a:pt x="675" y="255"/>
                    <a:pt x="946" y="139"/>
                  </a:cubicBezTo>
                  <a:cubicBezTo>
                    <a:pt x="981" y="125"/>
                    <a:pt x="1005" y="94"/>
                    <a:pt x="995" y="55"/>
                  </a:cubicBezTo>
                  <a:cubicBezTo>
                    <a:pt x="986" y="27"/>
                    <a:pt x="958" y="1"/>
                    <a:pt x="928"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9"/>
            <p:cNvSpPr/>
            <p:nvPr/>
          </p:nvSpPr>
          <p:spPr>
            <a:xfrm>
              <a:off x="6254556" y="1125345"/>
              <a:ext cx="6817" cy="45956"/>
            </a:xfrm>
            <a:custGeom>
              <a:avLst/>
              <a:gdLst/>
              <a:ahLst/>
              <a:cxnLst/>
              <a:rect l="l" t="t" r="r" b="b"/>
              <a:pathLst>
                <a:path w="217" h="1463" extrusionOk="0">
                  <a:moveTo>
                    <a:pt x="69" y="1"/>
                  </a:moveTo>
                  <a:cubicBezTo>
                    <a:pt x="34" y="1"/>
                    <a:pt x="1" y="24"/>
                    <a:pt x="4" y="69"/>
                  </a:cubicBezTo>
                  <a:cubicBezTo>
                    <a:pt x="25" y="512"/>
                    <a:pt x="50" y="955"/>
                    <a:pt x="74" y="1394"/>
                  </a:cubicBezTo>
                  <a:cubicBezTo>
                    <a:pt x="76" y="1440"/>
                    <a:pt x="112" y="1463"/>
                    <a:pt x="147" y="1463"/>
                  </a:cubicBezTo>
                  <a:cubicBezTo>
                    <a:pt x="182" y="1463"/>
                    <a:pt x="217" y="1440"/>
                    <a:pt x="215" y="1394"/>
                  </a:cubicBezTo>
                  <a:cubicBezTo>
                    <a:pt x="190" y="955"/>
                    <a:pt x="166" y="512"/>
                    <a:pt x="141" y="69"/>
                  </a:cubicBezTo>
                  <a:cubicBezTo>
                    <a:pt x="139" y="24"/>
                    <a:pt x="103"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9"/>
            <p:cNvSpPr/>
            <p:nvPr/>
          </p:nvSpPr>
          <p:spPr>
            <a:xfrm>
              <a:off x="6132612" y="1134863"/>
              <a:ext cx="31727" cy="678353"/>
            </a:xfrm>
            <a:custGeom>
              <a:avLst/>
              <a:gdLst/>
              <a:ahLst/>
              <a:cxnLst/>
              <a:rect l="l" t="t" r="r" b="b"/>
              <a:pathLst>
                <a:path w="1010" h="21595" extrusionOk="0">
                  <a:moveTo>
                    <a:pt x="940" y="0"/>
                  </a:moveTo>
                  <a:cubicBezTo>
                    <a:pt x="905" y="0"/>
                    <a:pt x="869" y="23"/>
                    <a:pt x="867" y="69"/>
                  </a:cubicBezTo>
                  <a:cubicBezTo>
                    <a:pt x="860" y="258"/>
                    <a:pt x="853" y="452"/>
                    <a:pt x="842" y="645"/>
                  </a:cubicBezTo>
                  <a:cubicBezTo>
                    <a:pt x="821" y="1165"/>
                    <a:pt x="800" y="1685"/>
                    <a:pt x="783" y="2206"/>
                  </a:cubicBezTo>
                  <a:cubicBezTo>
                    <a:pt x="751" y="2975"/>
                    <a:pt x="719" y="3745"/>
                    <a:pt x="688" y="4515"/>
                  </a:cubicBezTo>
                  <a:cubicBezTo>
                    <a:pt x="649" y="5457"/>
                    <a:pt x="610" y="6395"/>
                    <a:pt x="575" y="7337"/>
                  </a:cubicBezTo>
                  <a:cubicBezTo>
                    <a:pt x="533" y="8363"/>
                    <a:pt x="491" y="9386"/>
                    <a:pt x="449" y="10412"/>
                  </a:cubicBezTo>
                  <a:cubicBezTo>
                    <a:pt x="406" y="11453"/>
                    <a:pt x="364" y="12493"/>
                    <a:pt x="322" y="13533"/>
                  </a:cubicBezTo>
                  <a:cubicBezTo>
                    <a:pt x="283" y="14504"/>
                    <a:pt x="245" y="15470"/>
                    <a:pt x="206" y="16437"/>
                  </a:cubicBezTo>
                  <a:cubicBezTo>
                    <a:pt x="175" y="17256"/>
                    <a:pt x="139" y="18071"/>
                    <a:pt x="108" y="18890"/>
                  </a:cubicBezTo>
                  <a:cubicBezTo>
                    <a:pt x="83" y="19477"/>
                    <a:pt x="59" y="20067"/>
                    <a:pt x="37" y="20658"/>
                  </a:cubicBezTo>
                  <a:cubicBezTo>
                    <a:pt x="23" y="20935"/>
                    <a:pt x="6" y="21213"/>
                    <a:pt x="2" y="21491"/>
                  </a:cubicBezTo>
                  <a:cubicBezTo>
                    <a:pt x="2" y="21501"/>
                    <a:pt x="2" y="21515"/>
                    <a:pt x="2" y="21526"/>
                  </a:cubicBezTo>
                  <a:cubicBezTo>
                    <a:pt x="1" y="21572"/>
                    <a:pt x="34" y="21594"/>
                    <a:pt x="68" y="21594"/>
                  </a:cubicBezTo>
                  <a:cubicBezTo>
                    <a:pt x="102" y="21594"/>
                    <a:pt x="138" y="21572"/>
                    <a:pt x="139" y="21526"/>
                  </a:cubicBezTo>
                  <a:cubicBezTo>
                    <a:pt x="150" y="21336"/>
                    <a:pt x="157" y="21143"/>
                    <a:pt x="164" y="20949"/>
                  </a:cubicBezTo>
                  <a:cubicBezTo>
                    <a:pt x="185" y="20429"/>
                    <a:pt x="206" y="19909"/>
                    <a:pt x="227" y="19389"/>
                  </a:cubicBezTo>
                  <a:cubicBezTo>
                    <a:pt x="259" y="18619"/>
                    <a:pt x="291" y="17850"/>
                    <a:pt x="319" y="17080"/>
                  </a:cubicBezTo>
                  <a:cubicBezTo>
                    <a:pt x="357" y="16138"/>
                    <a:pt x="396" y="15199"/>
                    <a:pt x="435" y="14254"/>
                  </a:cubicBezTo>
                  <a:cubicBezTo>
                    <a:pt x="477" y="13231"/>
                    <a:pt x="515" y="12208"/>
                    <a:pt x="558" y="11182"/>
                  </a:cubicBezTo>
                  <a:cubicBezTo>
                    <a:pt x="600" y="10142"/>
                    <a:pt x="642" y="9101"/>
                    <a:pt x="684" y="8061"/>
                  </a:cubicBezTo>
                  <a:cubicBezTo>
                    <a:pt x="723" y="7091"/>
                    <a:pt x="761" y="6124"/>
                    <a:pt x="800" y="5158"/>
                  </a:cubicBezTo>
                  <a:cubicBezTo>
                    <a:pt x="835" y="4339"/>
                    <a:pt x="867" y="3524"/>
                    <a:pt x="902" y="2705"/>
                  </a:cubicBezTo>
                  <a:cubicBezTo>
                    <a:pt x="923" y="2118"/>
                    <a:pt x="948" y="1527"/>
                    <a:pt x="972" y="937"/>
                  </a:cubicBezTo>
                  <a:cubicBezTo>
                    <a:pt x="983" y="659"/>
                    <a:pt x="1000" y="381"/>
                    <a:pt x="1008" y="104"/>
                  </a:cubicBezTo>
                  <a:cubicBezTo>
                    <a:pt x="1008" y="93"/>
                    <a:pt x="1008" y="79"/>
                    <a:pt x="1008" y="69"/>
                  </a:cubicBezTo>
                  <a:cubicBezTo>
                    <a:pt x="1009" y="23"/>
                    <a:pt x="975" y="0"/>
                    <a:pt x="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9"/>
            <p:cNvSpPr/>
            <p:nvPr/>
          </p:nvSpPr>
          <p:spPr>
            <a:xfrm>
              <a:off x="6309276" y="1128612"/>
              <a:ext cx="123608" cy="666133"/>
            </a:xfrm>
            <a:custGeom>
              <a:avLst/>
              <a:gdLst/>
              <a:ahLst/>
              <a:cxnLst/>
              <a:rect l="l" t="t" r="r" b="b"/>
              <a:pathLst>
                <a:path w="3935" h="21206" extrusionOk="0">
                  <a:moveTo>
                    <a:pt x="87" y="0"/>
                  </a:moveTo>
                  <a:cubicBezTo>
                    <a:pt x="46" y="0"/>
                    <a:pt x="0" y="35"/>
                    <a:pt x="9" y="88"/>
                  </a:cubicBezTo>
                  <a:cubicBezTo>
                    <a:pt x="44" y="278"/>
                    <a:pt x="79" y="464"/>
                    <a:pt x="111" y="654"/>
                  </a:cubicBezTo>
                  <a:cubicBezTo>
                    <a:pt x="202" y="1164"/>
                    <a:pt x="294" y="1677"/>
                    <a:pt x="388" y="2190"/>
                  </a:cubicBezTo>
                  <a:cubicBezTo>
                    <a:pt x="522" y="2946"/>
                    <a:pt x="659" y="3698"/>
                    <a:pt x="793" y="4454"/>
                  </a:cubicBezTo>
                  <a:cubicBezTo>
                    <a:pt x="958" y="5375"/>
                    <a:pt x="1123" y="6295"/>
                    <a:pt x="1288" y="7213"/>
                  </a:cubicBezTo>
                  <a:lnTo>
                    <a:pt x="1833" y="10249"/>
                  </a:lnTo>
                  <a:cubicBezTo>
                    <a:pt x="2016" y="11269"/>
                    <a:pt x="2198" y="12291"/>
                    <a:pt x="2381" y="13311"/>
                  </a:cubicBezTo>
                  <a:cubicBezTo>
                    <a:pt x="2553" y="14260"/>
                    <a:pt x="2722" y="15209"/>
                    <a:pt x="2894" y="16158"/>
                  </a:cubicBezTo>
                  <a:cubicBezTo>
                    <a:pt x="3038" y="16959"/>
                    <a:pt x="3183" y="17760"/>
                    <a:pt x="3327" y="18562"/>
                  </a:cubicBezTo>
                  <a:cubicBezTo>
                    <a:pt x="3429" y="19142"/>
                    <a:pt x="3534" y="19718"/>
                    <a:pt x="3636" y="20298"/>
                  </a:cubicBezTo>
                  <a:cubicBezTo>
                    <a:pt x="3685" y="20572"/>
                    <a:pt x="3727" y="20846"/>
                    <a:pt x="3784" y="21120"/>
                  </a:cubicBezTo>
                  <a:cubicBezTo>
                    <a:pt x="3787" y="21131"/>
                    <a:pt x="3787" y="21141"/>
                    <a:pt x="3791" y="21156"/>
                  </a:cubicBezTo>
                  <a:cubicBezTo>
                    <a:pt x="3796" y="21190"/>
                    <a:pt x="3821" y="21205"/>
                    <a:pt x="3848" y="21205"/>
                  </a:cubicBezTo>
                  <a:cubicBezTo>
                    <a:pt x="3889" y="21205"/>
                    <a:pt x="3935" y="21170"/>
                    <a:pt x="3924" y="21117"/>
                  </a:cubicBezTo>
                  <a:cubicBezTo>
                    <a:pt x="3893" y="20927"/>
                    <a:pt x="3857" y="20741"/>
                    <a:pt x="3822" y="20551"/>
                  </a:cubicBezTo>
                  <a:cubicBezTo>
                    <a:pt x="3731" y="20041"/>
                    <a:pt x="3640" y="19528"/>
                    <a:pt x="3548" y="19015"/>
                  </a:cubicBezTo>
                  <a:cubicBezTo>
                    <a:pt x="3411" y="18259"/>
                    <a:pt x="3277" y="17507"/>
                    <a:pt x="3140" y="16752"/>
                  </a:cubicBezTo>
                  <a:cubicBezTo>
                    <a:pt x="2975" y="15831"/>
                    <a:pt x="2810" y="14910"/>
                    <a:pt x="2645" y="13993"/>
                  </a:cubicBezTo>
                  <a:lnTo>
                    <a:pt x="2100" y="10956"/>
                  </a:lnTo>
                  <a:cubicBezTo>
                    <a:pt x="1917" y="9937"/>
                    <a:pt x="1735" y="8914"/>
                    <a:pt x="1552" y="7895"/>
                  </a:cubicBezTo>
                  <a:cubicBezTo>
                    <a:pt x="1383" y="6946"/>
                    <a:pt x="1211" y="5997"/>
                    <a:pt x="1042" y="5048"/>
                  </a:cubicBezTo>
                  <a:cubicBezTo>
                    <a:pt x="898" y="4246"/>
                    <a:pt x="754" y="3445"/>
                    <a:pt x="610" y="2644"/>
                  </a:cubicBezTo>
                  <a:cubicBezTo>
                    <a:pt x="504" y="2064"/>
                    <a:pt x="402" y="1487"/>
                    <a:pt x="297" y="907"/>
                  </a:cubicBezTo>
                  <a:cubicBezTo>
                    <a:pt x="248" y="633"/>
                    <a:pt x="209" y="359"/>
                    <a:pt x="149" y="85"/>
                  </a:cubicBezTo>
                  <a:cubicBezTo>
                    <a:pt x="149" y="74"/>
                    <a:pt x="146" y="64"/>
                    <a:pt x="146" y="50"/>
                  </a:cubicBezTo>
                  <a:cubicBezTo>
                    <a:pt x="139" y="15"/>
                    <a:pt x="114"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9"/>
            <p:cNvSpPr/>
            <p:nvPr/>
          </p:nvSpPr>
          <p:spPr>
            <a:xfrm>
              <a:off x="6078112" y="1797479"/>
              <a:ext cx="107556" cy="15424"/>
            </a:xfrm>
            <a:custGeom>
              <a:avLst/>
              <a:gdLst/>
              <a:ahLst/>
              <a:cxnLst/>
              <a:rect l="l" t="t" r="r" b="b"/>
              <a:pathLst>
                <a:path w="3424" h="491" extrusionOk="0">
                  <a:moveTo>
                    <a:pt x="114" y="0"/>
                  </a:moveTo>
                  <a:cubicBezTo>
                    <a:pt x="46" y="0"/>
                    <a:pt x="1" y="96"/>
                    <a:pt x="71" y="130"/>
                  </a:cubicBezTo>
                  <a:cubicBezTo>
                    <a:pt x="630" y="369"/>
                    <a:pt x="1233" y="490"/>
                    <a:pt x="1836" y="490"/>
                  </a:cubicBezTo>
                  <a:cubicBezTo>
                    <a:pt x="2349" y="490"/>
                    <a:pt x="2862" y="402"/>
                    <a:pt x="3347" y="225"/>
                  </a:cubicBezTo>
                  <a:cubicBezTo>
                    <a:pt x="3423" y="196"/>
                    <a:pt x="3402" y="84"/>
                    <a:pt x="3334" y="84"/>
                  </a:cubicBezTo>
                  <a:cubicBezTo>
                    <a:pt x="3327" y="84"/>
                    <a:pt x="3320" y="85"/>
                    <a:pt x="3312" y="87"/>
                  </a:cubicBezTo>
                  <a:cubicBezTo>
                    <a:pt x="2837" y="263"/>
                    <a:pt x="2333" y="350"/>
                    <a:pt x="1830" y="350"/>
                  </a:cubicBezTo>
                  <a:cubicBezTo>
                    <a:pt x="1254" y="350"/>
                    <a:pt x="678" y="236"/>
                    <a:pt x="145" y="7"/>
                  </a:cubicBezTo>
                  <a:cubicBezTo>
                    <a:pt x="135" y="2"/>
                    <a:pt x="124" y="0"/>
                    <a:pt x="114"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9"/>
            <p:cNvSpPr/>
            <p:nvPr/>
          </p:nvSpPr>
          <p:spPr>
            <a:xfrm>
              <a:off x="6370374" y="1772035"/>
              <a:ext cx="110289" cy="31727"/>
            </a:xfrm>
            <a:custGeom>
              <a:avLst/>
              <a:gdLst/>
              <a:ahLst/>
              <a:cxnLst/>
              <a:rect l="l" t="t" r="r" b="b"/>
              <a:pathLst>
                <a:path w="3511" h="1010" extrusionOk="0">
                  <a:moveTo>
                    <a:pt x="3413" y="0"/>
                  </a:moveTo>
                  <a:cubicBezTo>
                    <a:pt x="3402" y="0"/>
                    <a:pt x="3390" y="4"/>
                    <a:pt x="3378" y="12"/>
                  </a:cubicBezTo>
                  <a:cubicBezTo>
                    <a:pt x="2526" y="571"/>
                    <a:pt x="1525" y="869"/>
                    <a:pt x="510" y="869"/>
                  </a:cubicBezTo>
                  <a:cubicBezTo>
                    <a:pt x="370" y="869"/>
                    <a:pt x="229" y="863"/>
                    <a:pt x="88" y="852"/>
                  </a:cubicBezTo>
                  <a:cubicBezTo>
                    <a:pt x="86" y="852"/>
                    <a:pt x="84" y="852"/>
                    <a:pt x="82" y="852"/>
                  </a:cubicBezTo>
                  <a:cubicBezTo>
                    <a:pt x="0" y="852"/>
                    <a:pt x="3" y="985"/>
                    <a:pt x="88" y="992"/>
                  </a:cubicBezTo>
                  <a:cubicBezTo>
                    <a:pt x="229" y="1004"/>
                    <a:pt x="370" y="1009"/>
                    <a:pt x="511" y="1009"/>
                  </a:cubicBezTo>
                  <a:cubicBezTo>
                    <a:pt x="1548" y="1009"/>
                    <a:pt x="2579" y="704"/>
                    <a:pt x="3448" y="135"/>
                  </a:cubicBezTo>
                  <a:cubicBezTo>
                    <a:pt x="3510" y="94"/>
                    <a:pt x="3471" y="0"/>
                    <a:pt x="3413"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9"/>
            <p:cNvSpPr/>
            <p:nvPr/>
          </p:nvSpPr>
          <p:spPr>
            <a:xfrm>
              <a:off x="6089169" y="1979891"/>
              <a:ext cx="24627" cy="44794"/>
            </a:xfrm>
            <a:custGeom>
              <a:avLst/>
              <a:gdLst/>
              <a:ahLst/>
              <a:cxnLst/>
              <a:rect l="l" t="t" r="r" b="b"/>
              <a:pathLst>
                <a:path w="784" h="1426" extrusionOk="0">
                  <a:moveTo>
                    <a:pt x="74" y="1"/>
                  </a:moveTo>
                  <a:cubicBezTo>
                    <a:pt x="39" y="1"/>
                    <a:pt x="4" y="23"/>
                    <a:pt x="4" y="69"/>
                  </a:cubicBezTo>
                  <a:cubicBezTo>
                    <a:pt x="1" y="582"/>
                    <a:pt x="232" y="1085"/>
                    <a:pt x="630" y="1408"/>
                  </a:cubicBezTo>
                  <a:cubicBezTo>
                    <a:pt x="644" y="1420"/>
                    <a:pt x="660" y="1425"/>
                    <a:pt x="676" y="1425"/>
                  </a:cubicBezTo>
                  <a:cubicBezTo>
                    <a:pt x="734" y="1425"/>
                    <a:pt x="784" y="1354"/>
                    <a:pt x="728" y="1310"/>
                  </a:cubicBezTo>
                  <a:cubicBezTo>
                    <a:pt x="359" y="1008"/>
                    <a:pt x="141" y="547"/>
                    <a:pt x="145" y="69"/>
                  </a:cubicBezTo>
                  <a:cubicBezTo>
                    <a:pt x="145" y="23"/>
                    <a:pt x="109" y="1"/>
                    <a:pt x="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9"/>
            <p:cNvSpPr/>
            <p:nvPr/>
          </p:nvSpPr>
          <p:spPr>
            <a:xfrm>
              <a:off x="6118854" y="2022015"/>
              <a:ext cx="4461" cy="5120"/>
            </a:xfrm>
            <a:custGeom>
              <a:avLst/>
              <a:gdLst/>
              <a:ahLst/>
              <a:cxnLst/>
              <a:rect l="l" t="t" r="r" b="b"/>
              <a:pathLst>
                <a:path w="142" h="163" extrusionOk="0">
                  <a:moveTo>
                    <a:pt x="71" y="0"/>
                  </a:moveTo>
                  <a:lnTo>
                    <a:pt x="54" y="4"/>
                  </a:lnTo>
                  <a:cubicBezTo>
                    <a:pt x="43" y="8"/>
                    <a:pt x="33" y="11"/>
                    <a:pt x="22" y="22"/>
                  </a:cubicBezTo>
                  <a:cubicBezTo>
                    <a:pt x="19" y="25"/>
                    <a:pt x="15" y="32"/>
                    <a:pt x="12" y="36"/>
                  </a:cubicBezTo>
                  <a:cubicBezTo>
                    <a:pt x="4" y="46"/>
                    <a:pt x="4" y="57"/>
                    <a:pt x="4" y="71"/>
                  </a:cubicBezTo>
                  <a:lnTo>
                    <a:pt x="4" y="92"/>
                  </a:lnTo>
                  <a:cubicBezTo>
                    <a:pt x="1" y="99"/>
                    <a:pt x="4" y="109"/>
                    <a:pt x="8" y="116"/>
                  </a:cubicBezTo>
                  <a:cubicBezTo>
                    <a:pt x="12" y="127"/>
                    <a:pt x="15" y="134"/>
                    <a:pt x="22" y="141"/>
                  </a:cubicBezTo>
                  <a:cubicBezTo>
                    <a:pt x="29" y="148"/>
                    <a:pt x="36" y="152"/>
                    <a:pt x="47" y="155"/>
                  </a:cubicBezTo>
                  <a:cubicBezTo>
                    <a:pt x="54" y="159"/>
                    <a:pt x="64" y="162"/>
                    <a:pt x="71" y="162"/>
                  </a:cubicBezTo>
                  <a:lnTo>
                    <a:pt x="92" y="159"/>
                  </a:lnTo>
                  <a:cubicBezTo>
                    <a:pt x="103" y="155"/>
                    <a:pt x="113" y="148"/>
                    <a:pt x="120" y="141"/>
                  </a:cubicBezTo>
                  <a:cubicBezTo>
                    <a:pt x="124" y="134"/>
                    <a:pt x="131" y="131"/>
                    <a:pt x="135" y="127"/>
                  </a:cubicBezTo>
                  <a:cubicBezTo>
                    <a:pt x="138" y="116"/>
                    <a:pt x="142" y="102"/>
                    <a:pt x="142" y="92"/>
                  </a:cubicBezTo>
                  <a:lnTo>
                    <a:pt x="142" y="71"/>
                  </a:lnTo>
                  <a:cubicBezTo>
                    <a:pt x="142" y="60"/>
                    <a:pt x="142" y="53"/>
                    <a:pt x="138" y="43"/>
                  </a:cubicBezTo>
                  <a:cubicBezTo>
                    <a:pt x="135" y="36"/>
                    <a:pt x="127" y="29"/>
                    <a:pt x="120" y="22"/>
                  </a:cubicBezTo>
                  <a:cubicBezTo>
                    <a:pt x="117" y="15"/>
                    <a:pt x="106" y="8"/>
                    <a:pt x="99" y="8"/>
                  </a:cubicBezTo>
                  <a:cubicBezTo>
                    <a:pt x="92" y="0"/>
                    <a:pt x="82" y="0"/>
                    <a:pt x="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9"/>
            <p:cNvSpPr/>
            <p:nvPr/>
          </p:nvSpPr>
          <p:spPr>
            <a:xfrm>
              <a:off x="6576440" y="1963180"/>
              <a:ext cx="33109" cy="34742"/>
            </a:xfrm>
            <a:custGeom>
              <a:avLst/>
              <a:gdLst/>
              <a:ahLst/>
              <a:cxnLst/>
              <a:rect l="l" t="t" r="r" b="b"/>
              <a:pathLst>
                <a:path w="1054" h="1106" extrusionOk="0">
                  <a:moveTo>
                    <a:pt x="104" y="1"/>
                  </a:moveTo>
                  <a:cubicBezTo>
                    <a:pt x="41" y="1"/>
                    <a:pt x="1" y="94"/>
                    <a:pt x="69" y="130"/>
                  </a:cubicBezTo>
                  <a:cubicBezTo>
                    <a:pt x="449" y="341"/>
                    <a:pt x="747" y="675"/>
                    <a:pt x="920" y="1072"/>
                  </a:cubicBezTo>
                  <a:cubicBezTo>
                    <a:pt x="929" y="1095"/>
                    <a:pt x="954" y="1106"/>
                    <a:pt x="979" y="1106"/>
                  </a:cubicBezTo>
                  <a:cubicBezTo>
                    <a:pt x="992" y="1106"/>
                    <a:pt x="1005" y="1103"/>
                    <a:pt x="1015" y="1097"/>
                  </a:cubicBezTo>
                  <a:cubicBezTo>
                    <a:pt x="1050" y="1076"/>
                    <a:pt x="1053" y="1033"/>
                    <a:pt x="1039" y="1002"/>
                  </a:cubicBezTo>
                  <a:cubicBezTo>
                    <a:pt x="860" y="584"/>
                    <a:pt x="537" y="232"/>
                    <a:pt x="139" y="11"/>
                  </a:cubicBezTo>
                  <a:cubicBezTo>
                    <a:pt x="127" y="4"/>
                    <a:pt x="115" y="1"/>
                    <a:pt x="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9"/>
            <p:cNvSpPr/>
            <p:nvPr/>
          </p:nvSpPr>
          <p:spPr>
            <a:xfrm>
              <a:off x="6610931" y="2003199"/>
              <a:ext cx="4461" cy="5057"/>
            </a:xfrm>
            <a:custGeom>
              <a:avLst/>
              <a:gdLst/>
              <a:ahLst/>
              <a:cxnLst/>
              <a:rect l="l" t="t" r="r" b="b"/>
              <a:pathLst>
                <a:path w="142" h="161" extrusionOk="0">
                  <a:moveTo>
                    <a:pt x="80" y="1"/>
                  </a:moveTo>
                  <a:cubicBezTo>
                    <a:pt x="77" y="1"/>
                    <a:pt x="74" y="1"/>
                    <a:pt x="71" y="2"/>
                  </a:cubicBezTo>
                  <a:lnTo>
                    <a:pt x="54" y="2"/>
                  </a:lnTo>
                  <a:cubicBezTo>
                    <a:pt x="43" y="6"/>
                    <a:pt x="33" y="13"/>
                    <a:pt x="22" y="20"/>
                  </a:cubicBezTo>
                  <a:cubicBezTo>
                    <a:pt x="18" y="27"/>
                    <a:pt x="15" y="30"/>
                    <a:pt x="11" y="34"/>
                  </a:cubicBezTo>
                  <a:cubicBezTo>
                    <a:pt x="4" y="44"/>
                    <a:pt x="4" y="58"/>
                    <a:pt x="1" y="69"/>
                  </a:cubicBezTo>
                  <a:lnTo>
                    <a:pt x="1" y="90"/>
                  </a:lnTo>
                  <a:cubicBezTo>
                    <a:pt x="1" y="100"/>
                    <a:pt x="4" y="111"/>
                    <a:pt x="8" y="118"/>
                  </a:cubicBezTo>
                  <a:cubicBezTo>
                    <a:pt x="11" y="125"/>
                    <a:pt x="15" y="132"/>
                    <a:pt x="22" y="139"/>
                  </a:cubicBezTo>
                  <a:cubicBezTo>
                    <a:pt x="29" y="146"/>
                    <a:pt x="36" y="153"/>
                    <a:pt x="47" y="153"/>
                  </a:cubicBezTo>
                  <a:cubicBezTo>
                    <a:pt x="54" y="160"/>
                    <a:pt x="64" y="160"/>
                    <a:pt x="71" y="160"/>
                  </a:cubicBezTo>
                  <a:lnTo>
                    <a:pt x="92" y="157"/>
                  </a:lnTo>
                  <a:cubicBezTo>
                    <a:pt x="103" y="153"/>
                    <a:pt x="113" y="150"/>
                    <a:pt x="120" y="139"/>
                  </a:cubicBezTo>
                  <a:cubicBezTo>
                    <a:pt x="124" y="136"/>
                    <a:pt x="127" y="132"/>
                    <a:pt x="131" y="125"/>
                  </a:cubicBezTo>
                  <a:cubicBezTo>
                    <a:pt x="138" y="114"/>
                    <a:pt x="142" y="104"/>
                    <a:pt x="142" y="90"/>
                  </a:cubicBezTo>
                  <a:lnTo>
                    <a:pt x="142" y="69"/>
                  </a:lnTo>
                  <a:cubicBezTo>
                    <a:pt x="142" y="62"/>
                    <a:pt x="142" y="51"/>
                    <a:pt x="134" y="44"/>
                  </a:cubicBezTo>
                  <a:cubicBezTo>
                    <a:pt x="134" y="34"/>
                    <a:pt x="127" y="27"/>
                    <a:pt x="120" y="20"/>
                  </a:cubicBezTo>
                  <a:cubicBezTo>
                    <a:pt x="117" y="13"/>
                    <a:pt x="106" y="9"/>
                    <a:pt x="99" y="6"/>
                  </a:cubicBezTo>
                  <a:cubicBezTo>
                    <a:pt x="92" y="3"/>
                    <a:pt x="86" y="1"/>
                    <a:pt x="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9"/>
            <p:cNvSpPr/>
            <p:nvPr/>
          </p:nvSpPr>
          <p:spPr>
            <a:xfrm>
              <a:off x="6406467" y="927133"/>
              <a:ext cx="45517" cy="39768"/>
            </a:xfrm>
            <a:custGeom>
              <a:avLst/>
              <a:gdLst/>
              <a:ahLst/>
              <a:cxnLst/>
              <a:rect l="l" t="t" r="r" b="b"/>
              <a:pathLst>
                <a:path w="1449" h="1266" extrusionOk="0">
                  <a:moveTo>
                    <a:pt x="1336" y="0"/>
                  </a:moveTo>
                  <a:cubicBezTo>
                    <a:pt x="995" y="485"/>
                    <a:pt x="535" y="879"/>
                    <a:pt x="1" y="1139"/>
                  </a:cubicBezTo>
                  <a:lnTo>
                    <a:pt x="64" y="1265"/>
                  </a:lnTo>
                  <a:cubicBezTo>
                    <a:pt x="616" y="995"/>
                    <a:pt x="1097" y="584"/>
                    <a:pt x="1449" y="81"/>
                  </a:cubicBezTo>
                  <a:lnTo>
                    <a:pt x="1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9"/>
            <p:cNvSpPr/>
            <p:nvPr/>
          </p:nvSpPr>
          <p:spPr>
            <a:xfrm>
              <a:off x="6406372" y="973278"/>
              <a:ext cx="8513" cy="10743"/>
            </a:xfrm>
            <a:custGeom>
              <a:avLst/>
              <a:gdLst/>
              <a:ahLst/>
              <a:cxnLst/>
              <a:rect l="l" t="t" r="r" b="b"/>
              <a:pathLst>
                <a:path w="271" h="342" extrusionOk="0">
                  <a:moveTo>
                    <a:pt x="134" y="0"/>
                  </a:moveTo>
                  <a:cubicBezTo>
                    <a:pt x="60" y="0"/>
                    <a:pt x="0" y="78"/>
                    <a:pt x="0" y="169"/>
                  </a:cubicBezTo>
                  <a:cubicBezTo>
                    <a:pt x="0" y="264"/>
                    <a:pt x="60" y="341"/>
                    <a:pt x="134" y="341"/>
                  </a:cubicBezTo>
                  <a:cubicBezTo>
                    <a:pt x="211" y="341"/>
                    <a:pt x="271" y="264"/>
                    <a:pt x="271" y="169"/>
                  </a:cubicBezTo>
                  <a:cubicBezTo>
                    <a:pt x="271" y="78"/>
                    <a:pt x="211" y="0"/>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9"/>
            <p:cNvSpPr/>
            <p:nvPr/>
          </p:nvSpPr>
          <p:spPr>
            <a:xfrm>
              <a:off x="6414100" y="989267"/>
              <a:ext cx="8513" cy="10743"/>
            </a:xfrm>
            <a:custGeom>
              <a:avLst/>
              <a:gdLst/>
              <a:ahLst/>
              <a:cxnLst/>
              <a:rect l="l" t="t" r="r" b="b"/>
              <a:pathLst>
                <a:path w="271" h="342" extrusionOk="0">
                  <a:moveTo>
                    <a:pt x="137" y="1"/>
                  </a:moveTo>
                  <a:cubicBezTo>
                    <a:pt x="60" y="1"/>
                    <a:pt x="0" y="78"/>
                    <a:pt x="0" y="173"/>
                  </a:cubicBezTo>
                  <a:cubicBezTo>
                    <a:pt x="0" y="265"/>
                    <a:pt x="60" y="342"/>
                    <a:pt x="137" y="342"/>
                  </a:cubicBezTo>
                  <a:cubicBezTo>
                    <a:pt x="211" y="342"/>
                    <a:pt x="271" y="265"/>
                    <a:pt x="271" y="173"/>
                  </a:cubicBezTo>
                  <a:cubicBezTo>
                    <a:pt x="271" y="78"/>
                    <a:pt x="211"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9"/>
            <p:cNvSpPr/>
            <p:nvPr/>
          </p:nvSpPr>
          <p:spPr>
            <a:xfrm>
              <a:off x="6399619" y="982576"/>
              <a:ext cx="58270" cy="23402"/>
            </a:xfrm>
            <a:custGeom>
              <a:avLst/>
              <a:gdLst/>
              <a:ahLst/>
              <a:cxnLst/>
              <a:rect l="l" t="t" r="r" b="b"/>
              <a:pathLst>
                <a:path w="1855" h="745" extrusionOk="0">
                  <a:moveTo>
                    <a:pt x="1764" y="1"/>
                  </a:moveTo>
                  <a:cubicBezTo>
                    <a:pt x="1752" y="1"/>
                    <a:pt x="1739" y="4"/>
                    <a:pt x="1727" y="14"/>
                  </a:cubicBezTo>
                  <a:cubicBezTo>
                    <a:pt x="1252" y="369"/>
                    <a:pt x="683" y="576"/>
                    <a:pt x="92" y="608"/>
                  </a:cubicBezTo>
                  <a:cubicBezTo>
                    <a:pt x="3" y="611"/>
                    <a:pt x="1" y="745"/>
                    <a:pt x="86" y="745"/>
                  </a:cubicBezTo>
                  <a:cubicBezTo>
                    <a:pt x="88" y="745"/>
                    <a:pt x="90" y="745"/>
                    <a:pt x="92" y="745"/>
                  </a:cubicBezTo>
                  <a:cubicBezTo>
                    <a:pt x="707" y="717"/>
                    <a:pt x="1305" y="506"/>
                    <a:pt x="1797" y="137"/>
                  </a:cubicBezTo>
                  <a:cubicBezTo>
                    <a:pt x="1855" y="90"/>
                    <a:pt x="1819" y="1"/>
                    <a:pt x="1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9"/>
            <p:cNvSpPr/>
            <p:nvPr/>
          </p:nvSpPr>
          <p:spPr>
            <a:xfrm>
              <a:off x="6432759" y="994512"/>
              <a:ext cx="5057" cy="27109"/>
            </a:xfrm>
            <a:custGeom>
              <a:avLst/>
              <a:gdLst/>
              <a:ahLst/>
              <a:cxnLst/>
              <a:rect l="l" t="t" r="r" b="b"/>
              <a:pathLst>
                <a:path w="161" h="863" extrusionOk="0">
                  <a:moveTo>
                    <a:pt x="80" y="1"/>
                  </a:moveTo>
                  <a:cubicBezTo>
                    <a:pt x="45" y="1"/>
                    <a:pt x="9" y="24"/>
                    <a:pt x="7" y="69"/>
                  </a:cubicBezTo>
                  <a:cubicBezTo>
                    <a:pt x="0" y="312"/>
                    <a:pt x="4" y="554"/>
                    <a:pt x="18" y="797"/>
                  </a:cubicBezTo>
                  <a:cubicBezTo>
                    <a:pt x="20" y="841"/>
                    <a:pt x="56" y="863"/>
                    <a:pt x="91" y="863"/>
                  </a:cubicBezTo>
                  <a:cubicBezTo>
                    <a:pt x="126" y="863"/>
                    <a:pt x="160" y="841"/>
                    <a:pt x="158" y="797"/>
                  </a:cubicBezTo>
                  <a:cubicBezTo>
                    <a:pt x="144" y="554"/>
                    <a:pt x="141" y="312"/>
                    <a:pt x="148" y="69"/>
                  </a:cubicBezTo>
                  <a:cubicBezTo>
                    <a:pt x="150" y="24"/>
                    <a:pt x="115"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9"/>
            <p:cNvSpPr/>
            <p:nvPr/>
          </p:nvSpPr>
          <p:spPr>
            <a:xfrm>
              <a:off x="6437942" y="993696"/>
              <a:ext cx="8858" cy="15486"/>
            </a:xfrm>
            <a:custGeom>
              <a:avLst/>
              <a:gdLst/>
              <a:ahLst/>
              <a:cxnLst/>
              <a:rect l="l" t="t" r="r" b="b"/>
              <a:pathLst>
                <a:path w="282" h="493" extrusionOk="0">
                  <a:moveTo>
                    <a:pt x="80" y="0"/>
                  </a:moveTo>
                  <a:cubicBezTo>
                    <a:pt x="78" y="0"/>
                    <a:pt x="76" y="0"/>
                    <a:pt x="74" y="1"/>
                  </a:cubicBezTo>
                  <a:cubicBezTo>
                    <a:pt x="39" y="1"/>
                    <a:pt x="0" y="29"/>
                    <a:pt x="4" y="67"/>
                  </a:cubicBezTo>
                  <a:cubicBezTo>
                    <a:pt x="21" y="208"/>
                    <a:pt x="64" y="338"/>
                    <a:pt x="137" y="457"/>
                  </a:cubicBezTo>
                  <a:cubicBezTo>
                    <a:pt x="152" y="479"/>
                    <a:pt x="175" y="492"/>
                    <a:pt x="199" y="492"/>
                  </a:cubicBezTo>
                  <a:cubicBezTo>
                    <a:pt x="211" y="492"/>
                    <a:pt x="222" y="489"/>
                    <a:pt x="232" y="482"/>
                  </a:cubicBezTo>
                  <a:cubicBezTo>
                    <a:pt x="264" y="461"/>
                    <a:pt x="282" y="419"/>
                    <a:pt x="260" y="387"/>
                  </a:cubicBezTo>
                  <a:cubicBezTo>
                    <a:pt x="243" y="359"/>
                    <a:pt x="225" y="331"/>
                    <a:pt x="215" y="306"/>
                  </a:cubicBezTo>
                  <a:lnTo>
                    <a:pt x="204" y="282"/>
                  </a:lnTo>
                  <a:cubicBezTo>
                    <a:pt x="202" y="279"/>
                    <a:pt x="197" y="271"/>
                    <a:pt x="198" y="271"/>
                  </a:cubicBezTo>
                  <a:lnTo>
                    <a:pt x="198" y="271"/>
                  </a:lnTo>
                  <a:cubicBezTo>
                    <a:pt x="198" y="271"/>
                    <a:pt x="199" y="272"/>
                    <a:pt x="201" y="275"/>
                  </a:cubicBezTo>
                  <a:cubicBezTo>
                    <a:pt x="194" y="264"/>
                    <a:pt x="190" y="247"/>
                    <a:pt x="183" y="233"/>
                  </a:cubicBezTo>
                  <a:cubicBezTo>
                    <a:pt x="173" y="204"/>
                    <a:pt x="166" y="176"/>
                    <a:pt x="159" y="148"/>
                  </a:cubicBezTo>
                  <a:cubicBezTo>
                    <a:pt x="155" y="134"/>
                    <a:pt x="152" y="120"/>
                    <a:pt x="152" y="106"/>
                  </a:cubicBezTo>
                  <a:cubicBezTo>
                    <a:pt x="149" y="97"/>
                    <a:pt x="148" y="91"/>
                    <a:pt x="146" y="85"/>
                  </a:cubicBezTo>
                  <a:lnTo>
                    <a:pt x="146" y="85"/>
                  </a:lnTo>
                  <a:cubicBezTo>
                    <a:pt x="146" y="80"/>
                    <a:pt x="145" y="69"/>
                    <a:pt x="145" y="67"/>
                  </a:cubicBezTo>
                  <a:cubicBezTo>
                    <a:pt x="141" y="34"/>
                    <a:pt x="119"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9"/>
            <p:cNvSpPr/>
            <p:nvPr/>
          </p:nvSpPr>
          <p:spPr>
            <a:xfrm>
              <a:off x="6208693" y="617374"/>
              <a:ext cx="64082" cy="16146"/>
            </a:xfrm>
            <a:custGeom>
              <a:avLst/>
              <a:gdLst/>
              <a:ahLst/>
              <a:cxnLst/>
              <a:rect l="l" t="t" r="r" b="b"/>
              <a:pathLst>
                <a:path w="2040" h="514" extrusionOk="0">
                  <a:moveTo>
                    <a:pt x="95" y="0"/>
                  </a:moveTo>
                  <a:cubicBezTo>
                    <a:pt x="38" y="0"/>
                    <a:pt x="0" y="92"/>
                    <a:pt x="62" y="136"/>
                  </a:cubicBezTo>
                  <a:cubicBezTo>
                    <a:pt x="418" y="385"/>
                    <a:pt x="848" y="514"/>
                    <a:pt x="1278" y="514"/>
                  </a:cubicBezTo>
                  <a:cubicBezTo>
                    <a:pt x="1510" y="514"/>
                    <a:pt x="1743" y="476"/>
                    <a:pt x="1963" y="400"/>
                  </a:cubicBezTo>
                  <a:cubicBezTo>
                    <a:pt x="2040" y="371"/>
                    <a:pt x="2018" y="259"/>
                    <a:pt x="1948" y="259"/>
                  </a:cubicBezTo>
                  <a:cubicBezTo>
                    <a:pt x="1941" y="259"/>
                    <a:pt x="1933" y="260"/>
                    <a:pt x="1924" y="263"/>
                  </a:cubicBezTo>
                  <a:cubicBezTo>
                    <a:pt x="1714" y="337"/>
                    <a:pt x="1494" y="373"/>
                    <a:pt x="1275" y="373"/>
                  </a:cubicBezTo>
                  <a:cubicBezTo>
                    <a:pt x="871" y="373"/>
                    <a:pt x="469" y="250"/>
                    <a:pt x="132" y="13"/>
                  </a:cubicBezTo>
                  <a:cubicBezTo>
                    <a:pt x="119" y="4"/>
                    <a:pt x="107"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9"/>
            <p:cNvSpPr/>
            <p:nvPr/>
          </p:nvSpPr>
          <p:spPr>
            <a:xfrm>
              <a:off x="6163365" y="595919"/>
              <a:ext cx="16586" cy="16586"/>
            </a:xfrm>
            <a:custGeom>
              <a:avLst/>
              <a:gdLst/>
              <a:ahLst/>
              <a:cxnLst/>
              <a:rect l="l" t="t" r="r" b="b"/>
              <a:pathLst>
                <a:path w="528" h="528" extrusionOk="0">
                  <a:moveTo>
                    <a:pt x="264" y="0"/>
                  </a:moveTo>
                  <a:cubicBezTo>
                    <a:pt x="120" y="0"/>
                    <a:pt x="0" y="116"/>
                    <a:pt x="0" y="264"/>
                  </a:cubicBezTo>
                  <a:cubicBezTo>
                    <a:pt x="0" y="411"/>
                    <a:pt x="120" y="527"/>
                    <a:pt x="264" y="527"/>
                  </a:cubicBezTo>
                  <a:cubicBezTo>
                    <a:pt x="412" y="527"/>
                    <a:pt x="528" y="411"/>
                    <a:pt x="528" y="264"/>
                  </a:cubicBezTo>
                  <a:cubicBezTo>
                    <a:pt x="528" y="116"/>
                    <a:pt x="412" y="0"/>
                    <a:pt x="264" y="0"/>
                  </a:cubicBez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9"/>
            <p:cNvSpPr/>
            <p:nvPr/>
          </p:nvSpPr>
          <p:spPr>
            <a:xfrm>
              <a:off x="6167009" y="579836"/>
              <a:ext cx="10743" cy="30533"/>
            </a:xfrm>
            <a:custGeom>
              <a:avLst/>
              <a:gdLst/>
              <a:ahLst/>
              <a:cxnLst/>
              <a:rect l="l" t="t" r="r" b="b"/>
              <a:pathLst>
                <a:path w="342" h="972" extrusionOk="0">
                  <a:moveTo>
                    <a:pt x="80" y="0"/>
                  </a:moveTo>
                  <a:cubicBezTo>
                    <a:pt x="60" y="0"/>
                    <a:pt x="41" y="7"/>
                    <a:pt x="28" y="20"/>
                  </a:cubicBezTo>
                  <a:cubicBezTo>
                    <a:pt x="0" y="48"/>
                    <a:pt x="4" y="90"/>
                    <a:pt x="28" y="122"/>
                  </a:cubicBezTo>
                  <a:cubicBezTo>
                    <a:pt x="208" y="336"/>
                    <a:pt x="162" y="639"/>
                    <a:pt x="71" y="881"/>
                  </a:cubicBezTo>
                  <a:cubicBezTo>
                    <a:pt x="60" y="916"/>
                    <a:pt x="88" y="958"/>
                    <a:pt x="120" y="969"/>
                  </a:cubicBezTo>
                  <a:cubicBezTo>
                    <a:pt x="126" y="971"/>
                    <a:pt x="132" y="971"/>
                    <a:pt x="138" y="971"/>
                  </a:cubicBezTo>
                  <a:cubicBezTo>
                    <a:pt x="169" y="971"/>
                    <a:pt x="196" y="949"/>
                    <a:pt x="208" y="920"/>
                  </a:cubicBezTo>
                  <a:cubicBezTo>
                    <a:pt x="317" y="625"/>
                    <a:pt x="341" y="277"/>
                    <a:pt x="127" y="20"/>
                  </a:cubicBezTo>
                  <a:cubicBezTo>
                    <a:pt x="115" y="6"/>
                    <a:pt x="97" y="0"/>
                    <a:pt x="80" y="0"/>
                  </a:cubicBezTo>
                  <a:close/>
                </a:path>
              </a:pathLst>
            </a:custGeom>
            <a:solidFill>
              <a:srgbClr val="F9F3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9"/>
            <p:cNvSpPr/>
            <p:nvPr/>
          </p:nvSpPr>
          <p:spPr>
            <a:xfrm>
              <a:off x="6130351" y="429778"/>
              <a:ext cx="36847" cy="88677"/>
            </a:xfrm>
            <a:custGeom>
              <a:avLst/>
              <a:gdLst/>
              <a:ahLst/>
              <a:cxnLst/>
              <a:rect l="l" t="t" r="r" b="b"/>
              <a:pathLst>
                <a:path w="1173" h="2823" extrusionOk="0">
                  <a:moveTo>
                    <a:pt x="1081" y="1"/>
                  </a:moveTo>
                  <a:cubicBezTo>
                    <a:pt x="1069" y="1"/>
                    <a:pt x="1057" y="5"/>
                    <a:pt x="1044" y="14"/>
                  </a:cubicBezTo>
                  <a:cubicBezTo>
                    <a:pt x="651" y="305"/>
                    <a:pt x="355" y="706"/>
                    <a:pt x="201" y="1170"/>
                  </a:cubicBezTo>
                  <a:cubicBezTo>
                    <a:pt x="22" y="1704"/>
                    <a:pt x="50" y="2270"/>
                    <a:pt x="268" y="2787"/>
                  </a:cubicBezTo>
                  <a:cubicBezTo>
                    <a:pt x="279" y="2812"/>
                    <a:pt x="298" y="2822"/>
                    <a:pt x="319" y="2822"/>
                  </a:cubicBezTo>
                  <a:cubicBezTo>
                    <a:pt x="364" y="2822"/>
                    <a:pt x="415" y="2772"/>
                    <a:pt x="391" y="2716"/>
                  </a:cubicBezTo>
                  <a:cubicBezTo>
                    <a:pt x="0" y="1803"/>
                    <a:pt x="324" y="723"/>
                    <a:pt x="1115" y="137"/>
                  </a:cubicBezTo>
                  <a:cubicBezTo>
                    <a:pt x="1173" y="93"/>
                    <a:pt x="1137" y="1"/>
                    <a:pt x="1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9"/>
            <p:cNvSpPr/>
            <p:nvPr/>
          </p:nvSpPr>
          <p:spPr>
            <a:xfrm>
              <a:off x="6046448" y="457484"/>
              <a:ext cx="50166" cy="206914"/>
            </a:xfrm>
            <a:custGeom>
              <a:avLst/>
              <a:gdLst/>
              <a:ahLst/>
              <a:cxnLst/>
              <a:rect l="l" t="t" r="r" b="b"/>
              <a:pathLst>
                <a:path w="1597" h="6587" extrusionOk="0">
                  <a:moveTo>
                    <a:pt x="1326" y="1"/>
                  </a:moveTo>
                  <a:cubicBezTo>
                    <a:pt x="1315" y="1"/>
                    <a:pt x="1302" y="5"/>
                    <a:pt x="1290" y="14"/>
                  </a:cubicBezTo>
                  <a:cubicBezTo>
                    <a:pt x="605" y="520"/>
                    <a:pt x="236" y="1321"/>
                    <a:pt x="127" y="2147"/>
                  </a:cubicBezTo>
                  <a:cubicBezTo>
                    <a:pt x="0" y="3117"/>
                    <a:pt x="253" y="4073"/>
                    <a:pt x="633" y="4955"/>
                  </a:cubicBezTo>
                  <a:cubicBezTo>
                    <a:pt x="872" y="5504"/>
                    <a:pt x="1157" y="6031"/>
                    <a:pt x="1445" y="6551"/>
                  </a:cubicBezTo>
                  <a:cubicBezTo>
                    <a:pt x="1459" y="6576"/>
                    <a:pt x="1481" y="6587"/>
                    <a:pt x="1502" y="6587"/>
                  </a:cubicBezTo>
                  <a:cubicBezTo>
                    <a:pt x="1550" y="6587"/>
                    <a:pt x="1597" y="6536"/>
                    <a:pt x="1568" y="6481"/>
                  </a:cubicBezTo>
                  <a:cubicBezTo>
                    <a:pt x="1079" y="5595"/>
                    <a:pt x="584" y="4688"/>
                    <a:pt x="355" y="3697"/>
                  </a:cubicBezTo>
                  <a:cubicBezTo>
                    <a:pt x="166" y="2871"/>
                    <a:pt x="183" y="1982"/>
                    <a:pt x="528" y="1202"/>
                  </a:cubicBezTo>
                  <a:cubicBezTo>
                    <a:pt x="714" y="783"/>
                    <a:pt x="991" y="407"/>
                    <a:pt x="1361" y="133"/>
                  </a:cubicBezTo>
                  <a:cubicBezTo>
                    <a:pt x="1419" y="90"/>
                    <a:pt x="1381" y="1"/>
                    <a:pt x="1326"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9"/>
            <p:cNvSpPr/>
            <p:nvPr/>
          </p:nvSpPr>
          <p:spPr>
            <a:xfrm>
              <a:off x="6040637" y="630159"/>
              <a:ext cx="41056" cy="70992"/>
            </a:xfrm>
            <a:custGeom>
              <a:avLst/>
              <a:gdLst/>
              <a:ahLst/>
              <a:cxnLst/>
              <a:rect l="l" t="t" r="r" b="b"/>
              <a:pathLst>
                <a:path w="1307" h="2260" extrusionOk="0">
                  <a:moveTo>
                    <a:pt x="1233" y="1"/>
                  </a:moveTo>
                  <a:cubicBezTo>
                    <a:pt x="1198" y="1"/>
                    <a:pt x="1162" y="22"/>
                    <a:pt x="1162" y="66"/>
                  </a:cubicBezTo>
                  <a:cubicBezTo>
                    <a:pt x="1166" y="509"/>
                    <a:pt x="1166" y="959"/>
                    <a:pt x="1032" y="1384"/>
                  </a:cubicBezTo>
                  <a:cubicBezTo>
                    <a:pt x="966" y="1588"/>
                    <a:pt x="871" y="1796"/>
                    <a:pt x="723" y="1950"/>
                  </a:cubicBezTo>
                  <a:cubicBezTo>
                    <a:pt x="630" y="2046"/>
                    <a:pt x="494" y="2122"/>
                    <a:pt x="361" y="2122"/>
                  </a:cubicBezTo>
                  <a:cubicBezTo>
                    <a:pt x="288" y="2122"/>
                    <a:pt x="217" y="2100"/>
                    <a:pt x="154" y="2045"/>
                  </a:cubicBezTo>
                  <a:cubicBezTo>
                    <a:pt x="139" y="2032"/>
                    <a:pt x="123" y="2027"/>
                    <a:pt x="107" y="2027"/>
                  </a:cubicBezTo>
                  <a:cubicBezTo>
                    <a:pt x="51" y="2027"/>
                    <a:pt x="0" y="2097"/>
                    <a:pt x="55" y="2144"/>
                  </a:cubicBezTo>
                  <a:cubicBezTo>
                    <a:pt x="145" y="2223"/>
                    <a:pt x="257" y="2259"/>
                    <a:pt x="371" y="2259"/>
                  </a:cubicBezTo>
                  <a:cubicBezTo>
                    <a:pt x="475" y="2259"/>
                    <a:pt x="580" y="2229"/>
                    <a:pt x="670" y="2172"/>
                  </a:cubicBezTo>
                  <a:cubicBezTo>
                    <a:pt x="874" y="2042"/>
                    <a:pt x="1004" y="1824"/>
                    <a:pt x="1096" y="1609"/>
                  </a:cubicBezTo>
                  <a:cubicBezTo>
                    <a:pt x="1303" y="1124"/>
                    <a:pt x="1307" y="583"/>
                    <a:pt x="1303" y="66"/>
                  </a:cubicBezTo>
                  <a:cubicBezTo>
                    <a:pt x="1303" y="22"/>
                    <a:pt x="1268" y="1"/>
                    <a:pt x="1233"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9"/>
            <p:cNvSpPr/>
            <p:nvPr/>
          </p:nvSpPr>
          <p:spPr>
            <a:xfrm>
              <a:off x="6067651" y="651268"/>
              <a:ext cx="17465" cy="51988"/>
            </a:xfrm>
            <a:custGeom>
              <a:avLst/>
              <a:gdLst/>
              <a:ahLst/>
              <a:cxnLst/>
              <a:rect l="l" t="t" r="r" b="b"/>
              <a:pathLst>
                <a:path w="556" h="1655" extrusionOk="0">
                  <a:moveTo>
                    <a:pt x="485" y="1"/>
                  </a:moveTo>
                  <a:cubicBezTo>
                    <a:pt x="450" y="1"/>
                    <a:pt x="415" y="24"/>
                    <a:pt x="415" y="69"/>
                  </a:cubicBezTo>
                  <a:cubicBezTo>
                    <a:pt x="411" y="586"/>
                    <a:pt x="281" y="1096"/>
                    <a:pt x="32" y="1549"/>
                  </a:cubicBezTo>
                  <a:cubicBezTo>
                    <a:pt x="0" y="1602"/>
                    <a:pt x="49" y="1654"/>
                    <a:pt x="97" y="1654"/>
                  </a:cubicBezTo>
                  <a:cubicBezTo>
                    <a:pt x="118" y="1654"/>
                    <a:pt x="138" y="1644"/>
                    <a:pt x="151" y="1619"/>
                  </a:cubicBezTo>
                  <a:cubicBezTo>
                    <a:pt x="415" y="1145"/>
                    <a:pt x="552" y="611"/>
                    <a:pt x="555" y="69"/>
                  </a:cubicBezTo>
                  <a:cubicBezTo>
                    <a:pt x="555" y="24"/>
                    <a:pt x="520" y="1"/>
                    <a:pt x="485"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9"/>
            <p:cNvSpPr/>
            <p:nvPr/>
          </p:nvSpPr>
          <p:spPr>
            <a:xfrm>
              <a:off x="6088855" y="418658"/>
              <a:ext cx="65809" cy="52899"/>
            </a:xfrm>
            <a:custGeom>
              <a:avLst/>
              <a:gdLst/>
              <a:ahLst/>
              <a:cxnLst/>
              <a:rect l="l" t="t" r="r" b="b"/>
              <a:pathLst>
                <a:path w="2095" h="1684" extrusionOk="0">
                  <a:moveTo>
                    <a:pt x="1387" y="1"/>
                  </a:moveTo>
                  <a:cubicBezTo>
                    <a:pt x="1163" y="1"/>
                    <a:pt x="936" y="72"/>
                    <a:pt x="749" y="202"/>
                  </a:cubicBezTo>
                  <a:cubicBezTo>
                    <a:pt x="292" y="522"/>
                    <a:pt x="98" y="1067"/>
                    <a:pt x="11" y="1598"/>
                  </a:cubicBezTo>
                  <a:cubicBezTo>
                    <a:pt x="0" y="1650"/>
                    <a:pt x="45" y="1684"/>
                    <a:pt x="85" y="1684"/>
                  </a:cubicBezTo>
                  <a:cubicBezTo>
                    <a:pt x="113" y="1684"/>
                    <a:pt x="138" y="1668"/>
                    <a:pt x="144" y="1633"/>
                  </a:cubicBezTo>
                  <a:cubicBezTo>
                    <a:pt x="225" y="1158"/>
                    <a:pt x="380" y="666"/>
                    <a:pt x="773" y="357"/>
                  </a:cubicBezTo>
                  <a:cubicBezTo>
                    <a:pt x="950" y="220"/>
                    <a:pt x="1174" y="139"/>
                    <a:pt x="1392" y="139"/>
                  </a:cubicBezTo>
                  <a:cubicBezTo>
                    <a:pt x="1595" y="139"/>
                    <a:pt x="1793" y="209"/>
                    <a:pt x="1947" y="368"/>
                  </a:cubicBezTo>
                  <a:cubicBezTo>
                    <a:pt x="1962" y="383"/>
                    <a:pt x="1978" y="389"/>
                    <a:pt x="1994" y="389"/>
                  </a:cubicBezTo>
                  <a:cubicBezTo>
                    <a:pt x="2047" y="389"/>
                    <a:pt x="2094" y="318"/>
                    <a:pt x="2046" y="269"/>
                  </a:cubicBezTo>
                  <a:cubicBezTo>
                    <a:pt x="1866" y="85"/>
                    <a:pt x="1629" y="1"/>
                    <a:pt x="1387"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9"/>
            <p:cNvSpPr/>
            <p:nvPr/>
          </p:nvSpPr>
          <p:spPr>
            <a:xfrm>
              <a:off x="6281665" y="422114"/>
              <a:ext cx="43129" cy="63862"/>
            </a:xfrm>
            <a:custGeom>
              <a:avLst/>
              <a:gdLst/>
              <a:ahLst/>
              <a:cxnLst/>
              <a:rect l="l" t="t" r="r" b="b"/>
              <a:pathLst>
                <a:path w="1373" h="2033" extrusionOk="0">
                  <a:moveTo>
                    <a:pt x="99" y="0"/>
                  </a:moveTo>
                  <a:cubicBezTo>
                    <a:pt x="39" y="0"/>
                    <a:pt x="1" y="93"/>
                    <a:pt x="65" y="131"/>
                  </a:cubicBezTo>
                  <a:cubicBezTo>
                    <a:pt x="396" y="335"/>
                    <a:pt x="691" y="591"/>
                    <a:pt x="937" y="894"/>
                  </a:cubicBezTo>
                  <a:cubicBezTo>
                    <a:pt x="1057" y="1038"/>
                    <a:pt x="1197" y="1210"/>
                    <a:pt x="1222" y="1400"/>
                  </a:cubicBezTo>
                  <a:cubicBezTo>
                    <a:pt x="1253" y="1600"/>
                    <a:pt x="1127" y="1776"/>
                    <a:pt x="1014" y="1931"/>
                  </a:cubicBezTo>
                  <a:cubicBezTo>
                    <a:pt x="980" y="1982"/>
                    <a:pt x="1028" y="2032"/>
                    <a:pt x="1078" y="2032"/>
                  </a:cubicBezTo>
                  <a:cubicBezTo>
                    <a:pt x="1100" y="2032"/>
                    <a:pt x="1122" y="2023"/>
                    <a:pt x="1137" y="2001"/>
                  </a:cubicBezTo>
                  <a:cubicBezTo>
                    <a:pt x="1253" y="1839"/>
                    <a:pt x="1373" y="1656"/>
                    <a:pt x="1366" y="1449"/>
                  </a:cubicBezTo>
                  <a:cubicBezTo>
                    <a:pt x="1362" y="1235"/>
                    <a:pt x="1236" y="1048"/>
                    <a:pt x="1109" y="883"/>
                  </a:cubicBezTo>
                  <a:cubicBezTo>
                    <a:pt x="839" y="535"/>
                    <a:pt x="508" y="240"/>
                    <a:pt x="136" y="11"/>
                  </a:cubicBezTo>
                  <a:cubicBezTo>
                    <a:pt x="123" y="4"/>
                    <a:pt x="111" y="0"/>
                    <a:pt x="99"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 name="Google Shape;1679;p29"/>
          <p:cNvGrpSpPr/>
          <p:nvPr/>
        </p:nvGrpSpPr>
        <p:grpSpPr>
          <a:xfrm>
            <a:off x="574184" y="1078668"/>
            <a:ext cx="1365433" cy="3552042"/>
            <a:chOff x="1740642" y="366671"/>
            <a:chExt cx="637517" cy="1658360"/>
          </a:xfrm>
        </p:grpSpPr>
        <p:sp>
          <p:nvSpPr>
            <p:cNvPr id="1680" name="Google Shape;1680;p29"/>
            <p:cNvSpPr/>
            <p:nvPr/>
          </p:nvSpPr>
          <p:spPr>
            <a:xfrm>
              <a:off x="1926667" y="1820975"/>
              <a:ext cx="74793" cy="132058"/>
            </a:xfrm>
            <a:custGeom>
              <a:avLst/>
              <a:gdLst/>
              <a:ahLst/>
              <a:cxnLst/>
              <a:rect l="l" t="t" r="r" b="b"/>
              <a:pathLst>
                <a:path w="2381" h="4204" extrusionOk="0">
                  <a:moveTo>
                    <a:pt x="2380" y="0"/>
                  </a:moveTo>
                  <a:lnTo>
                    <a:pt x="278" y="141"/>
                  </a:lnTo>
                  <a:lnTo>
                    <a:pt x="1" y="4204"/>
                  </a:lnTo>
                  <a:lnTo>
                    <a:pt x="1962" y="4204"/>
                  </a:lnTo>
                  <a:lnTo>
                    <a:pt x="2380" y="0"/>
                  </a:ln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9"/>
            <p:cNvSpPr/>
            <p:nvPr/>
          </p:nvSpPr>
          <p:spPr>
            <a:xfrm>
              <a:off x="2247954" y="1816546"/>
              <a:ext cx="101274" cy="127660"/>
            </a:xfrm>
            <a:custGeom>
              <a:avLst/>
              <a:gdLst/>
              <a:ahLst/>
              <a:cxnLst/>
              <a:rect l="l" t="t" r="r" b="b"/>
              <a:pathLst>
                <a:path w="3224" h="4064" extrusionOk="0">
                  <a:moveTo>
                    <a:pt x="2102" y="1"/>
                  </a:moveTo>
                  <a:lnTo>
                    <a:pt x="1" y="419"/>
                  </a:lnTo>
                  <a:cubicBezTo>
                    <a:pt x="1" y="419"/>
                    <a:pt x="700" y="2802"/>
                    <a:pt x="559" y="4064"/>
                  </a:cubicBezTo>
                  <a:lnTo>
                    <a:pt x="3223" y="3364"/>
                  </a:lnTo>
                  <a:lnTo>
                    <a:pt x="2102" y="1"/>
                  </a:ln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9"/>
            <p:cNvSpPr/>
            <p:nvPr/>
          </p:nvSpPr>
          <p:spPr>
            <a:xfrm>
              <a:off x="1904584" y="1107974"/>
              <a:ext cx="431388" cy="745670"/>
            </a:xfrm>
            <a:custGeom>
              <a:avLst/>
              <a:gdLst/>
              <a:ahLst/>
              <a:cxnLst/>
              <a:rect l="l" t="t" r="r" b="b"/>
              <a:pathLst>
                <a:path w="13733" h="23738" extrusionOk="0">
                  <a:moveTo>
                    <a:pt x="9248" y="0"/>
                  </a:moveTo>
                  <a:lnTo>
                    <a:pt x="1" y="1399"/>
                  </a:lnTo>
                  <a:lnTo>
                    <a:pt x="563" y="23257"/>
                  </a:lnTo>
                  <a:cubicBezTo>
                    <a:pt x="563" y="23257"/>
                    <a:pt x="1249" y="23738"/>
                    <a:pt x="2190" y="23738"/>
                  </a:cubicBezTo>
                  <a:cubicBezTo>
                    <a:pt x="2593" y="23738"/>
                    <a:pt x="3042" y="23650"/>
                    <a:pt x="3505" y="23398"/>
                  </a:cubicBezTo>
                  <a:lnTo>
                    <a:pt x="4767" y="6443"/>
                  </a:lnTo>
                  <a:lnTo>
                    <a:pt x="10650" y="23538"/>
                  </a:lnTo>
                  <a:cubicBezTo>
                    <a:pt x="10650" y="23538"/>
                    <a:pt x="11022" y="23662"/>
                    <a:pt x="11562" y="23662"/>
                  </a:cubicBezTo>
                  <a:cubicBezTo>
                    <a:pt x="12170" y="23662"/>
                    <a:pt x="12990" y="23505"/>
                    <a:pt x="13733" y="22839"/>
                  </a:cubicBezTo>
                  <a:lnTo>
                    <a:pt x="92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9"/>
            <p:cNvSpPr/>
            <p:nvPr/>
          </p:nvSpPr>
          <p:spPr>
            <a:xfrm>
              <a:off x="1768254" y="1900135"/>
              <a:ext cx="223594" cy="114499"/>
            </a:xfrm>
            <a:custGeom>
              <a:avLst/>
              <a:gdLst/>
              <a:ahLst/>
              <a:cxnLst/>
              <a:rect l="l" t="t" r="r" b="b"/>
              <a:pathLst>
                <a:path w="7118" h="3645" extrusionOk="0">
                  <a:moveTo>
                    <a:pt x="5181" y="0"/>
                  </a:moveTo>
                  <a:cubicBezTo>
                    <a:pt x="5181" y="0"/>
                    <a:pt x="4829" y="253"/>
                    <a:pt x="4457" y="577"/>
                  </a:cubicBezTo>
                  <a:cubicBezTo>
                    <a:pt x="3905" y="1055"/>
                    <a:pt x="3269" y="1424"/>
                    <a:pt x="2573" y="1652"/>
                  </a:cubicBezTo>
                  <a:cubicBezTo>
                    <a:pt x="1793" y="1912"/>
                    <a:pt x="865" y="2229"/>
                    <a:pt x="559" y="2383"/>
                  </a:cubicBezTo>
                  <a:cubicBezTo>
                    <a:pt x="0" y="2664"/>
                    <a:pt x="278" y="3645"/>
                    <a:pt x="278" y="3645"/>
                  </a:cubicBezTo>
                  <a:lnTo>
                    <a:pt x="7005" y="3504"/>
                  </a:lnTo>
                  <a:lnTo>
                    <a:pt x="7117" y="935"/>
                  </a:lnTo>
                  <a:lnTo>
                    <a:pt x="7117" y="935"/>
                  </a:lnTo>
                  <a:cubicBezTo>
                    <a:pt x="6696" y="1353"/>
                    <a:pt x="5321" y="1403"/>
                    <a:pt x="5321" y="1403"/>
                  </a:cubicBezTo>
                  <a:cubicBezTo>
                    <a:pt x="5321" y="1403"/>
                    <a:pt x="5743" y="981"/>
                    <a:pt x="5603" y="422"/>
                  </a:cubicBezTo>
                  <a:cubicBezTo>
                    <a:pt x="5567" y="285"/>
                    <a:pt x="5181" y="0"/>
                    <a:pt x="5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9"/>
            <p:cNvSpPr/>
            <p:nvPr/>
          </p:nvSpPr>
          <p:spPr>
            <a:xfrm>
              <a:off x="2246635" y="1881507"/>
              <a:ext cx="131524" cy="143524"/>
            </a:xfrm>
            <a:custGeom>
              <a:avLst/>
              <a:gdLst/>
              <a:ahLst/>
              <a:cxnLst/>
              <a:rect l="l" t="t" r="r" b="b"/>
              <a:pathLst>
                <a:path w="4187" h="4569" extrusionOk="0">
                  <a:moveTo>
                    <a:pt x="1860" y="1"/>
                  </a:moveTo>
                  <a:cubicBezTo>
                    <a:pt x="1783" y="1"/>
                    <a:pt x="1703" y="9"/>
                    <a:pt x="1621" y="27"/>
                  </a:cubicBezTo>
                  <a:cubicBezTo>
                    <a:pt x="745" y="214"/>
                    <a:pt x="651" y="1602"/>
                    <a:pt x="651" y="1602"/>
                  </a:cubicBezTo>
                  <a:cubicBezTo>
                    <a:pt x="651" y="1602"/>
                    <a:pt x="412" y="2280"/>
                    <a:pt x="366" y="2516"/>
                  </a:cubicBezTo>
                  <a:cubicBezTo>
                    <a:pt x="0" y="4407"/>
                    <a:pt x="1013" y="4551"/>
                    <a:pt x="1905" y="4568"/>
                  </a:cubicBezTo>
                  <a:cubicBezTo>
                    <a:pt x="1919" y="4569"/>
                    <a:pt x="1934" y="4569"/>
                    <a:pt x="1948" y="4569"/>
                  </a:cubicBezTo>
                  <a:cubicBezTo>
                    <a:pt x="2827" y="4569"/>
                    <a:pt x="3733" y="3928"/>
                    <a:pt x="3958" y="3219"/>
                  </a:cubicBezTo>
                  <a:cubicBezTo>
                    <a:pt x="4186" y="2495"/>
                    <a:pt x="3086" y="765"/>
                    <a:pt x="3086" y="765"/>
                  </a:cubicBezTo>
                  <a:cubicBezTo>
                    <a:pt x="3086" y="765"/>
                    <a:pt x="2602" y="1"/>
                    <a:pt x="1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9"/>
            <p:cNvSpPr/>
            <p:nvPr/>
          </p:nvSpPr>
          <p:spPr>
            <a:xfrm>
              <a:off x="1966655" y="1285235"/>
              <a:ext cx="13696" cy="550064"/>
            </a:xfrm>
            <a:custGeom>
              <a:avLst/>
              <a:gdLst/>
              <a:ahLst/>
              <a:cxnLst/>
              <a:rect l="l" t="t" r="r" b="b"/>
              <a:pathLst>
                <a:path w="436" h="17511" extrusionOk="0">
                  <a:moveTo>
                    <a:pt x="366" y="0"/>
                  </a:moveTo>
                  <a:cubicBezTo>
                    <a:pt x="330" y="0"/>
                    <a:pt x="295" y="23"/>
                    <a:pt x="295" y="69"/>
                  </a:cubicBezTo>
                  <a:lnTo>
                    <a:pt x="288" y="533"/>
                  </a:lnTo>
                  <a:cubicBezTo>
                    <a:pt x="281" y="954"/>
                    <a:pt x="271" y="1376"/>
                    <a:pt x="264" y="1798"/>
                  </a:cubicBezTo>
                  <a:cubicBezTo>
                    <a:pt x="253" y="2420"/>
                    <a:pt x="243" y="3042"/>
                    <a:pt x="232" y="3664"/>
                  </a:cubicBezTo>
                  <a:cubicBezTo>
                    <a:pt x="222" y="4427"/>
                    <a:pt x="207" y="5186"/>
                    <a:pt x="193" y="5949"/>
                  </a:cubicBezTo>
                  <a:cubicBezTo>
                    <a:pt x="179" y="6782"/>
                    <a:pt x="165" y="7615"/>
                    <a:pt x="151" y="8451"/>
                  </a:cubicBezTo>
                  <a:cubicBezTo>
                    <a:pt x="137" y="9288"/>
                    <a:pt x="123" y="10128"/>
                    <a:pt x="109" y="10964"/>
                  </a:cubicBezTo>
                  <a:cubicBezTo>
                    <a:pt x="95" y="11752"/>
                    <a:pt x="81" y="12535"/>
                    <a:pt x="70" y="13319"/>
                  </a:cubicBezTo>
                  <a:cubicBezTo>
                    <a:pt x="56" y="13983"/>
                    <a:pt x="46" y="14648"/>
                    <a:pt x="35" y="15308"/>
                  </a:cubicBezTo>
                  <a:cubicBezTo>
                    <a:pt x="28" y="15786"/>
                    <a:pt x="21" y="16261"/>
                    <a:pt x="11" y="16735"/>
                  </a:cubicBezTo>
                  <a:cubicBezTo>
                    <a:pt x="7" y="16960"/>
                    <a:pt x="0" y="17189"/>
                    <a:pt x="0" y="17414"/>
                  </a:cubicBezTo>
                  <a:cubicBezTo>
                    <a:pt x="0" y="17424"/>
                    <a:pt x="0" y="17435"/>
                    <a:pt x="0" y="17442"/>
                  </a:cubicBezTo>
                  <a:cubicBezTo>
                    <a:pt x="0" y="17488"/>
                    <a:pt x="34" y="17510"/>
                    <a:pt x="69" y="17510"/>
                  </a:cubicBezTo>
                  <a:cubicBezTo>
                    <a:pt x="104" y="17510"/>
                    <a:pt x="139" y="17488"/>
                    <a:pt x="141" y="17442"/>
                  </a:cubicBezTo>
                  <a:lnTo>
                    <a:pt x="148" y="16978"/>
                  </a:lnTo>
                  <a:cubicBezTo>
                    <a:pt x="155" y="16556"/>
                    <a:pt x="162" y="16134"/>
                    <a:pt x="169" y="15713"/>
                  </a:cubicBezTo>
                  <a:cubicBezTo>
                    <a:pt x="179" y="15090"/>
                    <a:pt x="190" y="14468"/>
                    <a:pt x="200" y="13846"/>
                  </a:cubicBezTo>
                  <a:cubicBezTo>
                    <a:pt x="215" y="13084"/>
                    <a:pt x="229" y="12324"/>
                    <a:pt x="239" y="11562"/>
                  </a:cubicBezTo>
                  <a:cubicBezTo>
                    <a:pt x="253" y="10729"/>
                    <a:pt x="267" y="9896"/>
                    <a:pt x="281" y="9063"/>
                  </a:cubicBezTo>
                  <a:cubicBezTo>
                    <a:pt x="295" y="8223"/>
                    <a:pt x="309" y="7383"/>
                    <a:pt x="323" y="6546"/>
                  </a:cubicBezTo>
                  <a:cubicBezTo>
                    <a:pt x="338" y="5759"/>
                    <a:pt x="352" y="4975"/>
                    <a:pt x="366" y="4191"/>
                  </a:cubicBezTo>
                  <a:cubicBezTo>
                    <a:pt x="376" y="3527"/>
                    <a:pt x="387" y="2863"/>
                    <a:pt x="397" y="2202"/>
                  </a:cubicBezTo>
                  <a:cubicBezTo>
                    <a:pt x="408" y="1728"/>
                    <a:pt x="415" y="1250"/>
                    <a:pt x="422" y="775"/>
                  </a:cubicBezTo>
                  <a:cubicBezTo>
                    <a:pt x="425" y="550"/>
                    <a:pt x="436" y="322"/>
                    <a:pt x="436" y="97"/>
                  </a:cubicBezTo>
                  <a:cubicBezTo>
                    <a:pt x="436" y="86"/>
                    <a:pt x="436" y="76"/>
                    <a:pt x="436" y="69"/>
                  </a:cubicBezTo>
                  <a:cubicBezTo>
                    <a:pt x="436" y="23"/>
                    <a:pt x="401"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9"/>
            <p:cNvSpPr/>
            <p:nvPr/>
          </p:nvSpPr>
          <p:spPr>
            <a:xfrm>
              <a:off x="2147968" y="1273078"/>
              <a:ext cx="144812" cy="558766"/>
            </a:xfrm>
            <a:custGeom>
              <a:avLst/>
              <a:gdLst/>
              <a:ahLst/>
              <a:cxnLst/>
              <a:rect l="l" t="t" r="r" b="b"/>
              <a:pathLst>
                <a:path w="4610" h="17788" extrusionOk="0">
                  <a:moveTo>
                    <a:pt x="86" y="1"/>
                  </a:moveTo>
                  <a:cubicBezTo>
                    <a:pt x="44" y="1"/>
                    <a:pt x="1" y="34"/>
                    <a:pt x="13" y="87"/>
                  </a:cubicBezTo>
                  <a:cubicBezTo>
                    <a:pt x="55" y="245"/>
                    <a:pt x="94" y="403"/>
                    <a:pt x="133" y="561"/>
                  </a:cubicBezTo>
                  <a:cubicBezTo>
                    <a:pt x="242" y="986"/>
                    <a:pt x="351" y="1415"/>
                    <a:pt x="456" y="1844"/>
                  </a:cubicBezTo>
                  <a:cubicBezTo>
                    <a:pt x="618" y="2477"/>
                    <a:pt x="776" y="3109"/>
                    <a:pt x="934" y="3742"/>
                  </a:cubicBezTo>
                  <a:cubicBezTo>
                    <a:pt x="1131" y="4515"/>
                    <a:pt x="1324" y="5285"/>
                    <a:pt x="1518" y="6058"/>
                  </a:cubicBezTo>
                  <a:cubicBezTo>
                    <a:pt x="1732" y="6905"/>
                    <a:pt x="1946" y="7749"/>
                    <a:pt x="2157" y="8596"/>
                  </a:cubicBezTo>
                  <a:cubicBezTo>
                    <a:pt x="2372" y="9450"/>
                    <a:pt x="2586" y="10304"/>
                    <a:pt x="2804" y="11158"/>
                  </a:cubicBezTo>
                  <a:cubicBezTo>
                    <a:pt x="3004" y="11952"/>
                    <a:pt x="3205" y="12750"/>
                    <a:pt x="3405" y="13548"/>
                  </a:cubicBezTo>
                  <a:lnTo>
                    <a:pt x="3915" y="15565"/>
                  </a:lnTo>
                  <a:cubicBezTo>
                    <a:pt x="4038" y="16050"/>
                    <a:pt x="4157" y="16535"/>
                    <a:pt x="4280" y="17017"/>
                  </a:cubicBezTo>
                  <a:cubicBezTo>
                    <a:pt x="4336" y="17249"/>
                    <a:pt x="4393" y="17477"/>
                    <a:pt x="4452" y="17706"/>
                  </a:cubicBezTo>
                  <a:cubicBezTo>
                    <a:pt x="4456" y="17716"/>
                    <a:pt x="4459" y="17727"/>
                    <a:pt x="4459" y="17737"/>
                  </a:cubicBezTo>
                  <a:cubicBezTo>
                    <a:pt x="4469" y="17772"/>
                    <a:pt x="4496" y="17787"/>
                    <a:pt x="4523" y="17787"/>
                  </a:cubicBezTo>
                  <a:cubicBezTo>
                    <a:pt x="4565" y="17787"/>
                    <a:pt x="4609" y="17752"/>
                    <a:pt x="4596" y="17699"/>
                  </a:cubicBezTo>
                  <a:cubicBezTo>
                    <a:pt x="4558" y="17541"/>
                    <a:pt x="4516" y="17386"/>
                    <a:pt x="4477" y="17228"/>
                  </a:cubicBezTo>
                  <a:cubicBezTo>
                    <a:pt x="4371" y="16799"/>
                    <a:pt x="4263" y="16370"/>
                    <a:pt x="4154" y="15945"/>
                  </a:cubicBezTo>
                  <a:cubicBezTo>
                    <a:pt x="3995" y="15312"/>
                    <a:pt x="3834" y="14680"/>
                    <a:pt x="3676" y="14047"/>
                  </a:cubicBezTo>
                  <a:cubicBezTo>
                    <a:pt x="3482" y="13274"/>
                    <a:pt x="3285" y="12501"/>
                    <a:pt x="3092" y="11731"/>
                  </a:cubicBezTo>
                  <a:cubicBezTo>
                    <a:pt x="2878" y="10884"/>
                    <a:pt x="2667" y="10037"/>
                    <a:pt x="2452" y="9193"/>
                  </a:cubicBezTo>
                  <a:cubicBezTo>
                    <a:pt x="2238" y="8339"/>
                    <a:pt x="2024" y="7485"/>
                    <a:pt x="1809" y="6631"/>
                  </a:cubicBezTo>
                  <a:cubicBezTo>
                    <a:pt x="1605" y="5833"/>
                    <a:pt x="1405" y="5039"/>
                    <a:pt x="1205" y="4241"/>
                  </a:cubicBezTo>
                  <a:lnTo>
                    <a:pt x="699" y="2220"/>
                  </a:lnTo>
                  <a:cubicBezTo>
                    <a:pt x="576" y="1739"/>
                    <a:pt x="453" y="1254"/>
                    <a:pt x="330" y="768"/>
                  </a:cubicBezTo>
                  <a:cubicBezTo>
                    <a:pt x="273" y="540"/>
                    <a:pt x="221" y="308"/>
                    <a:pt x="157" y="80"/>
                  </a:cubicBezTo>
                  <a:cubicBezTo>
                    <a:pt x="154" y="69"/>
                    <a:pt x="154" y="62"/>
                    <a:pt x="150" y="51"/>
                  </a:cubicBezTo>
                  <a:cubicBezTo>
                    <a:pt x="142" y="16"/>
                    <a:pt x="114"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9"/>
            <p:cNvSpPr/>
            <p:nvPr/>
          </p:nvSpPr>
          <p:spPr>
            <a:xfrm>
              <a:off x="2032213" y="544560"/>
              <a:ext cx="127660" cy="211249"/>
            </a:xfrm>
            <a:custGeom>
              <a:avLst/>
              <a:gdLst/>
              <a:ahLst/>
              <a:cxnLst/>
              <a:rect l="l" t="t" r="r" b="b"/>
              <a:pathLst>
                <a:path w="4064" h="6725" extrusionOk="0">
                  <a:moveTo>
                    <a:pt x="3927" y="1"/>
                  </a:moveTo>
                  <a:lnTo>
                    <a:pt x="1544" y="282"/>
                  </a:lnTo>
                  <a:cubicBezTo>
                    <a:pt x="1544" y="282"/>
                    <a:pt x="1263" y="2943"/>
                    <a:pt x="844" y="3501"/>
                  </a:cubicBezTo>
                  <a:lnTo>
                    <a:pt x="1" y="4904"/>
                  </a:lnTo>
                  <a:lnTo>
                    <a:pt x="1962" y="6724"/>
                  </a:lnTo>
                  <a:lnTo>
                    <a:pt x="4064" y="3501"/>
                  </a:lnTo>
                  <a:cubicBezTo>
                    <a:pt x="4064" y="3501"/>
                    <a:pt x="3505" y="981"/>
                    <a:pt x="3927"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9"/>
            <p:cNvSpPr/>
            <p:nvPr/>
          </p:nvSpPr>
          <p:spPr>
            <a:xfrm>
              <a:off x="2037082" y="392492"/>
              <a:ext cx="134822" cy="188538"/>
            </a:xfrm>
            <a:custGeom>
              <a:avLst/>
              <a:gdLst/>
              <a:ahLst/>
              <a:cxnLst/>
              <a:rect l="l" t="t" r="r" b="b"/>
              <a:pathLst>
                <a:path w="4292" h="6002" extrusionOk="0">
                  <a:moveTo>
                    <a:pt x="3049" y="1"/>
                  </a:moveTo>
                  <a:cubicBezTo>
                    <a:pt x="2851" y="1"/>
                    <a:pt x="2644" y="25"/>
                    <a:pt x="2478" y="37"/>
                  </a:cubicBezTo>
                  <a:cubicBezTo>
                    <a:pt x="1972" y="72"/>
                    <a:pt x="1463" y="136"/>
                    <a:pt x="1006" y="350"/>
                  </a:cubicBezTo>
                  <a:cubicBezTo>
                    <a:pt x="545" y="564"/>
                    <a:pt x="145" y="947"/>
                    <a:pt x="22" y="1436"/>
                  </a:cubicBezTo>
                  <a:lnTo>
                    <a:pt x="183" y="1225"/>
                  </a:lnTo>
                  <a:lnTo>
                    <a:pt x="183" y="1225"/>
                  </a:lnTo>
                  <a:cubicBezTo>
                    <a:pt x="71" y="1434"/>
                    <a:pt x="18" y="1678"/>
                    <a:pt x="11" y="1918"/>
                  </a:cubicBezTo>
                  <a:cubicBezTo>
                    <a:pt x="0" y="2276"/>
                    <a:pt x="85" y="2635"/>
                    <a:pt x="169" y="2982"/>
                  </a:cubicBezTo>
                  <a:cubicBezTo>
                    <a:pt x="275" y="3418"/>
                    <a:pt x="380" y="3854"/>
                    <a:pt x="486" y="4290"/>
                  </a:cubicBezTo>
                  <a:cubicBezTo>
                    <a:pt x="601" y="4757"/>
                    <a:pt x="732" y="5256"/>
                    <a:pt x="1097" y="5573"/>
                  </a:cubicBezTo>
                  <a:cubicBezTo>
                    <a:pt x="1269" y="5720"/>
                    <a:pt x="1480" y="5815"/>
                    <a:pt x="1695" y="5882"/>
                  </a:cubicBezTo>
                  <a:cubicBezTo>
                    <a:pt x="1931" y="5958"/>
                    <a:pt x="2186" y="6001"/>
                    <a:pt x="2437" y="6001"/>
                  </a:cubicBezTo>
                  <a:cubicBezTo>
                    <a:pt x="2870" y="6001"/>
                    <a:pt x="3292" y="5874"/>
                    <a:pt x="3592" y="5569"/>
                  </a:cubicBezTo>
                  <a:cubicBezTo>
                    <a:pt x="3846" y="5309"/>
                    <a:pt x="3979" y="4958"/>
                    <a:pt x="4092" y="4610"/>
                  </a:cubicBezTo>
                  <a:cubicBezTo>
                    <a:pt x="4285" y="3998"/>
                    <a:pt x="4271" y="3344"/>
                    <a:pt x="4281" y="2705"/>
                  </a:cubicBezTo>
                  <a:cubicBezTo>
                    <a:pt x="4292" y="2009"/>
                    <a:pt x="4225" y="1299"/>
                    <a:pt x="3937" y="659"/>
                  </a:cubicBezTo>
                  <a:cubicBezTo>
                    <a:pt x="3828" y="413"/>
                    <a:pt x="3687" y="122"/>
                    <a:pt x="3420" y="44"/>
                  </a:cubicBezTo>
                  <a:cubicBezTo>
                    <a:pt x="3311" y="12"/>
                    <a:pt x="3182" y="1"/>
                    <a:pt x="3049"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9"/>
            <p:cNvSpPr/>
            <p:nvPr/>
          </p:nvSpPr>
          <p:spPr>
            <a:xfrm>
              <a:off x="1997785" y="472562"/>
              <a:ext cx="77746" cy="82332"/>
            </a:xfrm>
            <a:custGeom>
              <a:avLst/>
              <a:gdLst/>
              <a:ahLst/>
              <a:cxnLst/>
              <a:rect l="l" t="t" r="r" b="b"/>
              <a:pathLst>
                <a:path w="2475" h="2621" extrusionOk="0">
                  <a:moveTo>
                    <a:pt x="906" y="0"/>
                  </a:moveTo>
                  <a:cubicBezTo>
                    <a:pt x="775" y="0"/>
                    <a:pt x="650" y="31"/>
                    <a:pt x="538" y="96"/>
                  </a:cubicBezTo>
                  <a:cubicBezTo>
                    <a:pt x="67" y="367"/>
                    <a:pt x="0" y="1129"/>
                    <a:pt x="387" y="1801"/>
                  </a:cubicBezTo>
                  <a:cubicBezTo>
                    <a:pt x="683" y="2311"/>
                    <a:pt x="1155" y="2620"/>
                    <a:pt x="1569" y="2620"/>
                  </a:cubicBezTo>
                  <a:cubicBezTo>
                    <a:pt x="1700" y="2620"/>
                    <a:pt x="1825" y="2590"/>
                    <a:pt x="1937" y="2525"/>
                  </a:cubicBezTo>
                  <a:cubicBezTo>
                    <a:pt x="2408" y="2254"/>
                    <a:pt x="2475" y="1491"/>
                    <a:pt x="2088" y="820"/>
                  </a:cubicBezTo>
                  <a:cubicBezTo>
                    <a:pt x="1794" y="310"/>
                    <a:pt x="1321" y="0"/>
                    <a:pt x="906"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9"/>
            <p:cNvSpPr/>
            <p:nvPr/>
          </p:nvSpPr>
          <p:spPr>
            <a:xfrm>
              <a:off x="2136880" y="448563"/>
              <a:ext cx="72563" cy="86322"/>
            </a:xfrm>
            <a:custGeom>
              <a:avLst/>
              <a:gdLst/>
              <a:ahLst/>
              <a:cxnLst/>
              <a:rect l="l" t="t" r="r" b="b"/>
              <a:pathLst>
                <a:path w="2310" h="2748" extrusionOk="0">
                  <a:moveTo>
                    <a:pt x="1348" y="0"/>
                  </a:moveTo>
                  <a:cubicBezTo>
                    <a:pt x="881" y="0"/>
                    <a:pt x="400" y="452"/>
                    <a:pt x="212" y="1106"/>
                  </a:cubicBezTo>
                  <a:cubicBezTo>
                    <a:pt x="1" y="1848"/>
                    <a:pt x="250" y="2572"/>
                    <a:pt x="770" y="2719"/>
                  </a:cubicBezTo>
                  <a:cubicBezTo>
                    <a:pt x="835" y="2738"/>
                    <a:pt x="901" y="2747"/>
                    <a:pt x="966" y="2747"/>
                  </a:cubicBezTo>
                  <a:cubicBezTo>
                    <a:pt x="1432" y="2747"/>
                    <a:pt x="1911" y="2297"/>
                    <a:pt x="2099" y="1644"/>
                  </a:cubicBezTo>
                  <a:cubicBezTo>
                    <a:pt x="2310" y="899"/>
                    <a:pt x="2060" y="175"/>
                    <a:pt x="1540" y="27"/>
                  </a:cubicBezTo>
                  <a:cubicBezTo>
                    <a:pt x="1477" y="9"/>
                    <a:pt x="1413" y="0"/>
                    <a:pt x="1348" y="0"/>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9"/>
            <p:cNvSpPr/>
            <p:nvPr/>
          </p:nvSpPr>
          <p:spPr>
            <a:xfrm>
              <a:off x="2015659" y="366671"/>
              <a:ext cx="175250" cy="137964"/>
            </a:xfrm>
            <a:custGeom>
              <a:avLst/>
              <a:gdLst/>
              <a:ahLst/>
              <a:cxnLst/>
              <a:rect l="l" t="t" r="r" b="b"/>
              <a:pathLst>
                <a:path w="5579" h="4392" extrusionOk="0">
                  <a:moveTo>
                    <a:pt x="2892" y="0"/>
                  </a:moveTo>
                  <a:cubicBezTo>
                    <a:pt x="2340" y="0"/>
                    <a:pt x="1789" y="187"/>
                    <a:pt x="1403" y="578"/>
                  </a:cubicBezTo>
                  <a:cubicBezTo>
                    <a:pt x="1266" y="719"/>
                    <a:pt x="1129" y="936"/>
                    <a:pt x="1132" y="1133"/>
                  </a:cubicBezTo>
                  <a:cubicBezTo>
                    <a:pt x="1093" y="1119"/>
                    <a:pt x="1051" y="1112"/>
                    <a:pt x="1008" y="1112"/>
                  </a:cubicBezTo>
                  <a:cubicBezTo>
                    <a:pt x="905" y="1112"/>
                    <a:pt x="799" y="1152"/>
                    <a:pt x="714" y="1214"/>
                  </a:cubicBezTo>
                  <a:cubicBezTo>
                    <a:pt x="595" y="1298"/>
                    <a:pt x="507" y="1425"/>
                    <a:pt x="433" y="1552"/>
                  </a:cubicBezTo>
                  <a:cubicBezTo>
                    <a:pt x="117" y="2107"/>
                    <a:pt x="1" y="2775"/>
                    <a:pt x="120" y="3400"/>
                  </a:cubicBezTo>
                  <a:cubicBezTo>
                    <a:pt x="151" y="3393"/>
                    <a:pt x="181" y="3390"/>
                    <a:pt x="212" y="3390"/>
                  </a:cubicBezTo>
                  <a:cubicBezTo>
                    <a:pt x="423" y="3390"/>
                    <a:pt x="618" y="3551"/>
                    <a:pt x="760" y="3720"/>
                  </a:cubicBezTo>
                  <a:cubicBezTo>
                    <a:pt x="936" y="3924"/>
                    <a:pt x="1083" y="4149"/>
                    <a:pt x="1196" y="4391"/>
                  </a:cubicBezTo>
                  <a:cubicBezTo>
                    <a:pt x="1312" y="4181"/>
                    <a:pt x="1160" y="3931"/>
                    <a:pt x="1136" y="3692"/>
                  </a:cubicBezTo>
                  <a:cubicBezTo>
                    <a:pt x="1104" y="3407"/>
                    <a:pt x="1248" y="3144"/>
                    <a:pt x="1354" y="2880"/>
                  </a:cubicBezTo>
                  <a:cubicBezTo>
                    <a:pt x="1544" y="2406"/>
                    <a:pt x="1610" y="1882"/>
                    <a:pt x="1551" y="1376"/>
                  </a:cubicBezTo>
                  <a:lnTo>
                    <a:pt x="1551" y="1376"/>
                  </a:lnTo>
                  <a:cubicBezTo>
                    <a:pt x="1692" y="1401"/>
                    <a:pt x="1823" y="1425"/>
                    <a:pt x="1955" y="1425"/>
                  </a:cubicBezTo>
                  <a:cubicBezTo>
                    <a:pt x="2152" y="1425"/>
                    <a:pt x="2350" y="1371"/>
                    <a:pt x="2584" y="1186"/>
                  </a:cubicBezTo>
                  <a:cubicBezTo>
                    <a:pt x="2605" y="1220"/>
                    <a:pt x="2614" y="1289"/>
                    <a:pt x="2663" y="1289"/>
                  </a:cubicBezTo>
                  <a:cubicBezTo>
                    <a:pt x="2681" y="1289"/>
                    <a:pt x="2704" y="1280"/>
                    <a:pt x="2735" y="1256"/>
                  </a:cubicBezTo>
                  <a:cubicBezTo>
                    <a:pt x="2773" y="1228"/>
                    <a:pt x="2801" y="1217"/>
                    <a:pt x="2821" y="1217"/>
                  </a:cubicBezTo>
                  <a:cubicBezTo>
                    <a:pt x="2858" y="1217"/>
                    <a:pt x="2867" y="1255"/>
                    <a:pt x="2865" y="1291"/>
                  </a:cubicBezTo>
                  <a:cubicBezTo>
                    <a:pt x="2971" y="1211"/>
                    <a:pt x="3079" y="1133"/>
                    <a:pt x="3185" y="1052"/>
                  </a:cubicBezTo>
                  <a:lnTo>
                    <a:pt x="3185" y="1052"/>
                  </a:lnTo>
                  <a:cubicBezTo>
                    <a:pt x="3159" y="1097"/>
                    <a:pt x="3038" y="1287"/>
                    <a:pt x="3048" y="1287"/>
                  </a:cubicBezTo>
                  <a:cubicBezTo>
                    <a:pt x="3049" y="1287"/>
                    <a:pt x="3051" y="1285"/>
                    <a:pt x="3055" y="1281"/>
                  </a:cubicBezTo>
                  <a:cubicBezTo>
                    <a:pt x="3157" y="1172"/>
                    <a:pt x="3375" y="1091"/>
                    <a:pt x="3522" y="1088"/>
                  </a:cubicBezTo>
                  <a:lnTo>
                    <a:pt x="3522" y="1088"/>
                  </a:lnTo>
                  <a:cubicBezTo>
                    <a:pt x="3473" y="1183"/>
                    <a:pt x="3396" y="1242"/>
                    <a:pt x="3463" y="1327"/>
                  </a:cubicBezTo>
                  <a:cubicBezTo>
                    <a:pt x="3508" y="1379"/>
                    <a:pt x="3586" y="1390"/>
                    <a:pt x="3652" y="1407"/>
                  </a:cubicBezTo>
                  <a:cubicBezTo>
                    <a:pt x="3832" y="1457"/>
                    <a:pt x="3986" y="1580"/>
                    <a:pt x="4113" y="1717"/>
                  </a:cubicBezTo>
                  <a:cubicBezTo>
                    <a:pt x="4390" y="2008"/>
                    <a:pt x="4647" y="2332"/>
                    <a:pt x="4700" y="2732"/>
                  </a:cubicBezTo>
                  <a:cubicBezTo>
                    <a:pt x="4728" y="2936"/>
                    <a:pt x="4826" y="3126"/>
                    <a:pt x="4883" y="3326"/>
                  </a:cubicBezTo>
                  <a:cubicBezTo>
                    <a:pt x="4953" y="3583"/>
                    <a:pt x="4956" y="3854"/>
                    <a:pt x="4942" y="4121"/>
                  </a:cubicBezTo>
                  <a:cubicBezTo>
                    <a:pt x="4999" y="3833"/>
                    <a:pt x="5058" y="3544"/>
                    <a:pt x="5118" y="3260"/>
                  </a:cubicBezTo>
                  <a:cubicBezTo>
                    <a:pt x="5174" y="2993"/>
                    <a:pt x="5238" y="2848"/>
                    <a:pt x="5220" y="2578"/>
                  </a:cubicBezTo>
                  <a:cubicBezTo>
                    <a:pt x="5199" y="2297"/>
                    <a:pt x="5181" y="2015"/>
                    <a:pt x="5164" y="1734"/>
                  </a:cubicBezTo>
                  <a:cubicBezTo>
                    <a:pt x="5153" y="1594"/>
                    <a:pt x="5462" y="1552"/>
                    <a:pt x="5230" y="1397"/>
                  </a:cubicBezTo>
                  <a:cubicBezTo>
                    <a:pt x="5213" y="1383"/>
                    <a:pt x="5238" y="1390"/>
                    <a:pt x="5245" y="1372"/>
                  </a:cubicBezTo>
                  <a:cubicBezTo>
                    <a:pt x="5259" y="1327"/>
                    <a:pt x="5578" y="1320"/>
                    <a:pt x="5230" y="1151"/>
                  </a:cubicBezTo>
                  <a:cubicBezTo>
                    <a:pt x="4580" y="842"/>
                    <a:pt x="4109" y="209"/>
                    <a:pt x="3406" y="54"/>
                  </a:cubicBezTo>
                  <a:cubicBezTo>
                    <a:pt x="3238" y="18"/>
                    <a:pt x="3065" y="0"/>
                    <a:pt x="2892"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9"/>
            <p:cNvSpPr/>
            <p:nvPr/>
          </p:nvSpPr>
          <p:spPr>
            <a:xfrm>
              <a:off x="1955284" y="624599"/>
              <a:ext cx="203930" cy="528610"/>
            </a:xfrm>
            <a:custGeom>
              <a:avLst/>
              <a:gdLst/>
              <a:ahLst/>
              <a:cxnLst/>
              <a:rect l="l" t="t" r="r" b="b"/>
              <a:pathLst>
                <a:path w="6492" h="16828" extrusionOk="0">
                  <a:moveTo>
                    <a:pt x="6435" y="1"/>
                  </a:moveTo>
                  <a:cubicBezTo>
                    <a:pt x="6435" y="1"/>
                    <a:pt x="5462" y="465"/>
                    <a:pt x="5044" y="746"/>
                  </a:cubicBezTo>
                  <a:cubicBezTo>
                    <a:pt x="4622" y="1024"/>
                    <a:pt x="4622" y="1164"/>
                    <a:pt x="4622" y="1164"/>
                  </a:cubicBezTo>
                  <a:lnTo>
                    <a:pt x="4622" y="2285"/>
                  </a:lnTo>
                  <a:lnTo>
                    <a:pt x="3922" y="3125"/>
                  </a:lnTo>
                  <a:cubicBezTo>
                    <a:pt x="3922" y="3125"/>
                    <a:pt x="3220" y="1867"/>
                    <a:pt x="3220" y="1727"/>
                  </a:cubicBezTo>
                  <a:cubicBezTo>
                    <a:pt x="3220" y="1586"/>
                    <a:pt x="3434" y="844"/>
                    <a:pt x="3567" y="110"/>
                  </a:cubicBezTo>
                  <a:lnTo>
                    <a:pt x="3567" y="110"/>
                  </a:lnTo>
                  <a:lnTo>
                    <a:pt x="2380" y="883"/>
                  </a:lnTo>
                  <a:lnTo>
                    <a:pt x="2102" y="1164"/>
                  </a:lnTo>
                  <a:lnTo>
                    <a:pt x="1680" y="1445"/>
                  </a:lnTo>
                  <a:cubicBezTo>
                    <a:pt x="1680" y="1445"/>
                    <a:pt x="559" y="8450"/>
                    <a:pt x="278" y="11114"/>
                  </a:cubicBezTo>
                  <a:cubicBezTo>
                    <a:pt x="0" y="13775"/>
                    <a:pt x="141" y="16576"/>
                    <a:pt x="141" y="16576"/>
                  </a:cubicBezTo>
                  <a:cubicBezTo>
                    <a:pt x="141" y="16576"/>
                    <a:pt x="934" y="16828"/>
                    <a:pt x="1906" y="16828"/>
                  </a:cubicBezTo>
                  <a:cubicBezTo>
                    <a:pt x="2713" y="16828"/>
                    <a:pt x="3644" y="16654"/>
                    <a:pt x="4344" y="16017"/>
                  </a:cubicBezTo>
                  <a:cubicBezTo>
                    <a:pt x="4344" y="16017"/>
                    <a:pt x="4204" y="9712"/>
                    <a:pt x="5044" y="7751"/>
                  </a:cubicBezTo>
                  <a:cubicBezTo>
                    <a:pt x="5884" y="5790"/>
                    <a:pt x="6492" y="451"/>
                    <a:pt x="6492" y="451"/>
                  </a:cubicBezTo>
                  <a:lnTo>
                    <a:pt x="64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9"/>
            <p:cNvSpPr/>
            <p:nvPr/>
          </p:nvSpPr>
          <p:spPr>
            <a:xfrm>
              <a:off x="1788012" y="658116"/>
              <a:ext cx="237855" cy="668207"/>
            </a:xfrm>
            <a:custGeom>
              <a:avLst/>
              <a:gdLst/>
              <a:ahLst/>
              <a:cxnLst/>
              <a:rect l="l" t="t" r="r" b="b"/>
              <a:pathLst>
                <a:path w="7572" h="21272" extrusionOk="0">
                  <a:moveTo>
                    <a:pt x="7417" y="1"/>
                  </a:moveTo>
                  <a:cubicBezTo>
                    <a:pt x="6840" y="1"/>
                    <a:pt x="4801" y="138"/>
                    <a:pt x="4204" y="378"/>
                  </a:cubicBezTo>
                  <a:cubicBezTo>
                    <a:pt x="3504" y="660"/>
                    <a:pt x="2102" y="4441"/>
                    <a:pt x="2102" y="4441"/>
                  </a:cubicBezTo>
                  <a:cubicBezTo>
                    <a:pt x="2102" y="4441"/>
                    <a:pt x="559" y="10887"/>
                    <a:pt x="282" y="12427"/>
                  </a:cubicBezTo>
                  <a:cubicBezTo>
                    <a:pt x="0" y="13970"/>
                    <a:pt x="166" y="15488"/>
                    <a:pt x="1680" y="15790"/>
                  </a:cubicBezTo>
                  <a:cubicBezTo>
                    <a:pt x="1714" y="15797"/>
                    <a:pt x="1748" y="15800"/>
                    <a:pt x="1784" y="15800"/>
                  </a:cubicBezTo>
                  <a:cubicBezTo>
                    <a:pt x="2488" y="15800"/>
                    <a:pt x="3504" y="14529"/>
                    <a:pt x="3504" y="14529"/>
                  </a:cubicBezTo>
                  <a:lnTo>
                    <a:pt x="3504" y="14529"/>
                  </a:lnTo>
                  <a:cubicBezTo>
                    <a:pt x="3504" y="14529"/>
                    <a:pt x="3223" y="19572"/>
                    <a:pt x="3364" y="20553"/>
                  </a:cubicBezTo>
                  <a:cubicBezTo>
                    <a:pt x="3364" y="20553"/>
                    <a:pt x="4199" y="21272"/>
                    <a:pt x="5428" y="21272"/>
                  </a:cubicBezTo>
                  <a:cubicBezTo>
                    <a:pt x="5531" y="21272"/>
                    <a:pt x="5636" y="21267"/>
                    <a:pt x="5743" y="21256"/>
                  </a:cubicBezTo>
                  <a:cubicBezTo>
                    <a:pt x="5743" y="21256"/>
                    <a:pt x="5627" y="13362"/>
                    <a:pt x="5884" y="10747"/>
                  </a:cubicBezTo>
                  <a:cubicBezTo>
                    <a:pt x="6151" y="8044"/>
                    <a:pt x="7005" y="4723"/>
                    <a:pt x="7571" y="13"/>
                  </a:cubicBezTo>
                  <a:cubicBezTo>
                    <a:pt x="7572" y="5"/>
                    <a:pt x="7516" y="1"/>
                    <a:pt x="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9"/>
            <p:cNvSpPr/>
            <p:nvPr/>
          </p:nvSpPr>
          <p:spPr>
            <a:xfrm>
              <a:off x="2063123" y="636975"/>
              <a:ext cx="277278" cy="676782"/>
            </a:xfrm>
            <a:custGeom>
              <a:avLst/>
              <a:gdLst/>
              <a:ahLst/>
              <a:cxnLst/>
              <a:rect l="l" t="t" r="r" b="b"/>
              <a:pathLst>
                <a:path w="8827" h="21545" extrusionOk="0">
                  <a:moveTo>
                    <a:pt x="3083" y="1"/>
                  </a:moveTo>
                  <a:cubicBezTo>
                    <a:pt x="2662" y="559"/>
                    <a:pt x="1400" y="4345"/>
                    <a:pt x="700" y="7705"/>
                  </a:cubicBezTo>
                  <a:cubicBezTo>
                    <a:pt x="1" y="11068"/>
                    <a:pt x="279" y="14010"/>
                    <a:pt x="279" y="15413"/>
                  </a:cubicBezTo>
                  <a:cubicBezTo>
                    <a:pt x="279" y="16815"/>
                    <a:pt x="1400" y="21437"/>
                    <a:pt x="1400" y="21437"/>
                  </a:cubicBezTo>
                  <a:cubicBezTo>
                    <a:pt x="1793" y="21512"/>
                    <a:pt x="2174" y="21545"/>
                    <a:pt x="2539" y="21545"/>
                  </a:cubicBezTo>
                  <a:cubicBezTo>
                    <a:pt x="4901" y="21545"/>
                    <a:pt x="6584" y="20178"/>
                    <a:pt x="6584" y="20178"/>
                  </a:cubicBezTo>
                  <a:cubicBezTo>
                    <a:pt x="6584" y="20178"/>
                    <a:pt x="6166" y="18636"/>
                    <a:pt x="5885" y="17655"/>
                  </a:cubicBezTo>
                  <a:cubicBezTo>
                    <a:pt x="5603" y="16674"/>
                    <a:pt x="5045" y="14291"/>
                    <a:pt x="5045" y="14291"/>
                  </a:cubicBezTo>
                  <a:lnTo>
                    <a:pt x="5045" y="14291"/>
                  </a:lnTo>
                  <a:cubicBezTo>
                    <a:pt x="5255" y="14327"/>
                    <a:pt x="5439" y="14344"/>
                    <a:pt x="5603" y="14344"/>
                  </a:cubicBezTo>
                  <a:cubicBezTo>
                    <a:pt x="6094" y="14344"/>
                    <a:pt x="6408" y="14187"/>
                    <a:pt x="6725" y="13873"/>
                  </a:cubicBezTo>
                  <a:cubicBezTo>
                    <a:pt x="7146" y="13451"/>
                    <a:pt x="7705" y="9670"/>
                    <a:pt x="8267" y="7146"/>
                  </a:cubicBezTo>
                  <a:cubicBezTo>
                    <a:pt x="8826" y="4622"/>
                    <a:pt x="8405" y="2243"/>
                    <a:pt x="7846" y="1681"/>
                  </a:cubicBezTo>
                  <a:cubicBezTo>
                    <a:pt x="7283" y="1122"/>
                    <a:pt x="4904" y="700"/>
                    <a:pt x="4342" y="559"/>
                  </a:cubicBezTo>
                  <a:cubicBezTo>
                    <a:pt x="3783" y="422"/>
                    <a:pt x="3083" y="1"/>
                    <a:pt x="3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9"/>
            <p:cNvSpPr/>
            <p:nvPr/>
          </p:nvSpPr>
          <p:spPr>
            <a:xfrm>
              <a:off x="2018769" y="622086"/>
              <a:ext cx="52113" cy="81861"/>
            </a:xfrm>
            <a:custGeom>
              <a:avLst/>
              <a:gdLst/>
              <a:ahLst/>
              <a:cxnLst/>
              <a:rect l="l" t="t" r="r" b="b"/>
              <a:pathLst>
                <a:path w="1659" h="2606" extrusionOk="0">
                  <a:moveTo>
                    <a:pt x="1558" y="0"/>
                  </a:moveTo>
                  <a:cubicBezTo>
                    <a:pt x="1537" y="0"/>
                    <a:pt x="1515" y="10"/>
                    <a:pt x="1501" y="32"/>
                  </a:cubicBezTo>
                  <a:cubicBezTo>
                    <a:pt x="1220" y="443"/>
                    <a:pt x="721" y="608"/>
                    <a:pt x="330" y="893"/>
                  </a:cubicBezTo>
                  <a:cubicBezTo>
                    <a:pt x="285" y="924"/>
                    <a:pt x="239" y="960"/>
                    <a:pt x="197" y="998"/>
                  </a:cubicBezTo>
                  <a:cubicBezTo>
                    <a:pt x="141" y="1044"/>
                    <a:pt x="144" y="1086"/>
                    <a:pt x="141" y="1156"/>
                  </a:cubicBezTo>
                  <a:cubicBezTo>
                    <a:pt x="130" y="1315"/>
                    <a:pt x="116" y="1469"/>
                    <a:pt x="109" y="1627"/>
                  </a:cubicBezTo>
                  <a:cubicBezTo>
                    <a:pt x="102" y="1786"/>
                    <a:pt x="98" y="1937"/>
                    <a:pt x="74" y="2095"/>
                  </a:cubicBezTo>
                  <a:cubicBezTo>
                    <a:pt x="46" y="2242"/>
                    <a:pt x="14" y="2387"/>
                    <a:pt x="4" y="2538"/>
                  </a:cubicBezTo>
                  <a:cubicBezTo>
                    <a:pt x="1" y="2582"/>
                    <a:pt x="36" y="2605"/>
                    <a:pt x="72" y="2605"/>
                  </a:cubicBezTo>
                  <a:cubicBezTo>
                    <a:pt x="85" y="2605"/>
                    <a:pt x="97" y="2603"/>
                    <a:pt x="109" y="2597"/>
                  </a:cubicBezTo>
                  <a:cubicBezTo>
                    <a:pt x="274" y="2527"/>
                    <a:pt x="432" y="2443"/>
                    <a:pt x="580" y="2344"/>
                  </a:cubicBezTo>
                  <a:cubicBezTo>
                    <a:pt x="645" y="2303"/>
                    <a:pt x="606" y="2210"/>
                    <a:pt x="546" y="2210"/>
                  </a:cubicBezTo>
                  <a:cubicBezTo>
                    <a:pt x="534" y="2210"/>
                    <a:pt x="522" y="2213"/>
                    <a:pt x="510" y="2221"/>
                  </a:cubicBezTo>
                  <a:cubicBezTo>
                    <a:pt x="397" y="2299"/>
                    <a:pt x="279" y="2366"/>
                    <a:pt x="156" y="2425"/>
                  </a:cubicBezTo>
                  <a:lnTo>
                    <a:pt x="156" y="2425"/>
                  </a:lnTo>
                  <a:cubicBezTo>
                    <a:pt x="183" y="2226"/>
                    <a:pt x="237" y="2032"/>
                    <a:pt x="243" y="1828"/>
                  </a:cubicBezTo>
                  <a:cubicBezTo>
                    <a:pt x="249" y="1589"/>
                    <a:pt x="266" y="1348"/>
                    <a:pt x="285" y="1109"/>
                  </a:cubicBezTo>
                  <a:lnTo>
                    <a:pt x="285" y="1109"/>
                  </a:lnTo>
                  <a:cubicBezTo>
                    <a:pt x="709" y="744"/>
                    <a:pt x="1295" y="584"/>
                    <a:pt x="1624" y="106"/>
                  </a:cubicBezTo>
                  <a:cubicBezTo>
                    <a:pt x="1658" y="51"/>
                    <a:pt x="1608" y="0"/>
                    <a:pt x="1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9"/>
            <p:cNvSpPr/>
            <p:nvPr/>
          </p:nvSpPr>
          <p:spPr>
            <a:xfrm>
              <a:off x="2030611" y="658713"/>
              <a:ext cx="9267" cy="51422"/>
            </a:xfrm>
            <a:custGeom>
              <a:avLst/>
              <a:gdLst/>
              <a:ahLst/>
              <a:cxnLst/>
              <a:rect l="l" t="t" r="r" b="b"/>
              <a:pathLst>
                <a:path w="295" h="1637" extrusionOk="0">
                  <a:moveTo>
                    <a:pt x="86" y="0"/>
                  </a:moveTo>
                  <a:cubicBezTo>
                    <a:pt x="44" y="0"/>
                    <a:pt x="0" y="35"/>
                    <a:pt x="13" y="85"/>
                  </a:cubicBezTo>
                  <a:cubicBezTo>
                    <a:pt x="140" y="567"/>
                    <a:pt x="154" y="1066"/>
                    <a:pt x="52" y="1551"/>
                  </a:cubicBezTo>
                  <a:cubicBezTo>
                    <a:pt x="41" y="1603"/>
                    <a:pt x="85" y="1637"/>
                    <a:pt x="126" y="1637"/>
                  </a:cubicBezTo>
                  <a:cubicBezTo>
                    <a:pt x="154" y="1637"/>
                    <a:pt x="180" y="1622"/>
                    <a:pt x="189" y="1586"/>
                  </a:cubicBezTo>
                  <a:cubicBezTo>
                    <a:pt x="294" y="1076"/>
                    <a:pt x="280" y="553"/>
                    <a:pt x="150" y="50"/>
                  </a:cubicBezTo>
                  <a:cubicBezTo>
                    <a:pt x="140" y="15"/>
                    <a:pt x="113"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9"/>
            <p:cNvSpPr/>
            <p:nvPr/>
          </p:nvSpPr>
          <p:spPr>
            <a:xfrm>
              <a:off x="2055835" y="638703"/>
              <a:ext cx="18031" cy="77369"/>
            </a:xfrm>
            <a:custGeom>
              <a:avLst/>
              <a:gdLst/>
              <a:ahLst/>
              <a:cxnLst/>
              <a:rect l="l" t="t" r="r" b="b"/>
              <a:pathLst>
                <a:path w="574" h="2463" extrusionOk="0">
                  <a:moveTo>
                    <a:pt x="286" y="0"/>
                  </a:moveTo>
                  <a:cubicBezTo>
                    <a:pt x="259" y="0"/>
                    <a:pt x="233" y="16"/>
                    <a:pt x="226" y="51"/>
                  </a:cubicBezTo>
                  <a:cubicBezTo>
                    <a:pt x="191" y="262"/>
                    <a:pt x="152" y="473"/>
                    <a:pt x="117" y="687"/>
                  </a:cubicBezTo>
                  <a:cubicBezTo>
                    <a:pt x="82" y="891"/>
                    <a:pt x="29" y="1098"/>
                    <a:pt x="15" y="1302"/>
                  </a:cubicBezTo>
                  <a:cubicBezTo>
                    <a:pt x="1" y="1489"/>
                    <a:pt x="99" y="1661"/>
                    <a:pt x="170" y="1826"/>
                  </a:cubicBezTo>
                  <a:cubicBezTo>
                    <a:pt x="258" y="2026"/>
                    <a:pt x="342" y="2227"/>
                    <a:pt x="426" y="2427"/>
                  </a:cubicBezTo>
                  <a:cubicBezTo>
                    <a:pt x="437" y="2452"/>
                    <a:pt x="457" y="2463"/>
                    <a:pt x="478" y="2463"/>
                  </a:cubicBezTo>
                  <a:cubicBezTo>
                    <a:pt x="523" y="2463"/>
                    <a:pt x="573" y="2412"/>
                    <a:pt x="549" y="2357"/>
                  </a:cubicBezTo>
                  <a:cubicBezTo>
                    <a:pt x="472" y="2177"/>
                    <a:pt x="395" y="1998"/>
                    <a:pt x="317" y="1819"/>
                  </a:cubicBezTo>
                  <a:cubicBezTo>
                    <a:pt x="243" y="1643"/>
                    <a:pt x="135" y="1464"/>
                    <a:pt x="159" y="1267"/>
                  </a:cubicBezTo>
                  <a:cubicBezTo>
                    <a:pt x="205" y="873"/>
                    <a:pt x="293" y="480"/>
                    <a:pt x="359" y="90"/>
                  </a:cubicBezTo>
                  <a:cubicBezTo>
                    <a:pt x="370" y="35"/>
                    <a:pt x="326"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9"/>
            <p:cNvSpPr/>
            <p:nvPr/>
          </p:nvSpPr>
          <p:spPr>
            <a:xfrm>
              <a:off x="2096797" y="622934"/>
              <a:ext cx="60972" cy="75327"/>
            </a:xfrm>
            <a:custGeom>
              <a:avLst/>
              <a:gdLst/>
              <a:ahLst/>
              <a:cxnLst/>
              <a:rect l="l" t="t" r="r" b="b"/>
              <a:pathLst>
                <a:path w="1941" h="2398" extrusionOk="0">
                  <a:moveTo>
                    <a:pt x="1828" y="1"/>
                  </a:moveTo>
                  <a:cubicBezTo>
                    <a:pt x="1818" y="1"/>
                    <a:pt x="1808" y="3"/>
                    <a:pt x="1797" y="8"/>
                  </a:cubicBezTo>
                  <a:cubicBezTo>
                    <a:pt x="1277" y="254"/>
                    <a:pt x="771" y="528"/>
                    <a:pt x="286" y="838"/>
                  </a:cubicBezTo>
                  <a:cubicBezTo>
                    <a:pt x="191" y="894"/>
                    <a:pt x="85" y="950"/>
                    <a:pt x="43" y="1059"/>
                  </a:cubicBezTo>
                  <a:cubicBezTo>
                    <a:pt x="1" y="1168"/>
                    <a:pt x="22" y="1312"/>
                    <a:pt x="26" y="1428"/>
                  </a:cubicBezTo>
                  <a:cubicBezTo>
                    <a:pt x="29" y="1727"/>
                    <a:pt x="33" y="2029"/>
                    <a:pt x="36" y="2331"/>
                  </a:cubicBezTo>
                  <a:cubicBezTo>
                    <a:pt x="38" y="2375"/>
                    <a:pt x="74" y="2397"/>
                    <a:pt x="109" y="2397"/>
                  </a:cubicBezTo>
                  <a:cubicBezTo>
                    <a:pt x="144" y="2397"/>
                    <a:pt x="178" y="2375"/>
                    <a:pt x="177" y="2331"/>
                  </a:cubicBezTo>
                  <a:cubicBezTo>
                    <a:pt x="173" y="2057"/>
                    <a:pt x="170" y="1787"/>
                    <a:pt x="166" y="1513"/>
                  </a:cubicBezTo>
                  <a:cubicBezTo>
                    <a:pt x="166" y="1446"/>
                    <a:pt x="163" y="1379"/>
                    <a:pt x="163" y="1309"/>
                  </a:cubicBezTo>
                  <a:cubicBezTo>
                    <a:pt x="163" y="1252"/>
                    <a:pt x="152" y="1182"/>
                    <a:pt x="170" y="1129"/>
                  </a:cubicBezTo>
                  <a:cubicBezTo>
                    <a:pt x="201" y="1013"/>
                    <a:pt x="373" y="947"/>
                    <a:pt x="465" y="890"/>
                  </a:cubicBezTo>
                  <a:cubicBezTo>
                    <a:pt x="918" y="609"/>
                    <a:pt x="1386" y="356"/>
                    <a:pt x="1867" y="131"/>
                  </a:cubicBezTo>
                  <a:cubicBezTo>
                    <a:pt x="1940" y="98"/>
                    <a:pt x="1895" y="1"/>
                    <a:pt x="1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9"/>
            <p:cNvSpPr/>
            <p:nvPr/>
          </p:nvSpPr>
          <p:spPr>
            <a:xfrm>
              <a:off x="2108608" y="654912"/>
              <a:ext cx="14167" cy="41276"/>
            </a:xfrm>
            <a:custGeom>
              <a:avLst/>
              <a:gdLst/>
              <a:ahLst/>
              <a:cxnLst/>
              <a:rect l="l" t="t" r="r" b="b"/>
              <a:pathLst>
                <a:path w="451" h="1314" extrusionOk="0">
                  <a:moveTo>
                    <a:pt x="87" y="1"/>
                  </a:moveTo>
                  <a:cubicBezTo>
                    <a:pt x="79" y="1"/>
                    <a:pt x="70" y="1"/>
                    <a:pt x="61" y="2"/>
                  </a:cubicBezTo>
                  <a:cubicBezTo>
                    <a:pt x="22" y="9"/>
                    <a:pt x="1" y="55"/>
                    <a:pt x="12" y="90"/>
                  </a:cubicBezTo>
                  <a:cubicBezTo>
                    <a:pt x="21" y="125"/>
                    <a:pt x="53" y="140"/>
                    <a:pt x="85" y="140"/>
                  </a:cubicBezTo>
                  <a:cubicBezTo>
                    <a:pt x="89" y="140"/>
                    <a:pt x="92" y="140"/>
                    <a:pt x="96" y="140"/>
                  </a:cubicBezTo>
                  <a:cubicBezTo>
                    <a:pt x="97" y="139"/>
                    <a:pt x="98" y="139"/>
                    <a:pt x="98" y="139"/>
                  </a:cubicBezTo>
                  <a:cubicBezTo>
                    <a:pt x="143" y="139"/>
                    <a:pt x="173" y="319"/>
                    <a:pt x="180" y="343"/>
                  </a:cubicBezTo>
                  <a:cubicBezTo>
                    <a:pt x="201" y="442"/>
                    <a:pt x="222" y="537"/>
                    <a:pt x="240" y="635"/>
                  </a:cubicBezTo>
                  <a:cubicBezTo>
                    <a:pt x="279" y="835"/>
                    <a:pt x="300" y="1039"/>
                    <a:pt x="307" y="1247"/>
                  </a:cubicBezTo>
                  <a:cubicBezTo>
                    <a:pt x="310" y="1291"/>
                    <a:pt x="348" y="1314"/>
                    <a:pt x="383" y="1314"/>
                  </a:cubicBezTo>
                  <a:cubicBezTo>
                    <a:pt x="418" y="1314"/>
                    <a:pt x="451" y="1292"/>
                    <a:pt x="447" y="1247"/>
                  </a:cubicBezTo>
                  <a:cubicBezTo>
                    <a:pt x="437" y="990"/>
                    <a:pt x="405" y="734"/>
                    <a:pt x="356" y="484"/>
                  </a:cubicBezTo>
                  <a:cubicBezTo>
                    <a:pt x="331" y="372"/>
                    <a:pt x="314" y="252"/>
                    <a:pt x="268" y="143"/>
                  </a:cubicBezTo>
                  <a:cubicBezTo>
                    <a:pt x="233" y="63"/>
                    <a:pt x="174"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9"/>
            <p:cNvSpPr/>
            <p:nvPr/>
          </p:nvSpPr>
          <p:spPr>
            <a:xfrm>
              <a:off x="2118880" y="681707"/>
              <a:ext cx="18596" cy="14450"/>
            </a:xfrm>
            <a:custGeom>
              <a:avLst/>
              <a:gdLst/>
              <a:ahLst/>
              <a:cxnLst/>
              <a:rect l="l" t="t" r="r" b="b"/>
              <a:pathLst>
                <a:path w="592" h="460" extrusionOk="0">
                  <a:moveTo>
                    <a:pt x="514" y="0"/>
                  </a:moveTo>
                  <a:cubicBezTo>
                    <a:pt x="496" y="0"/>
                    <a:pt x="479" y="7"/>
                    <a:pt x="465" y="21"/>
                  </a:cubicBezTo>
                  <a:cubicBezTo>
                    <a:pt x="335" y="141"/>
                    <a:pt x="201" y="239"/>
                    <a:pt x="47" y="330"/>
                  </a:cubicBezTo>
                  <a:cubicBezTo>
                    <a:pt x="15" y="348"/>
                    <a:pt x="1" y="394"/>
                    <a:pt x="22" y="425"/>
                  </a:cubicBezTo>
                  <a:cubicBezTo>
                    <a:pt x="36" y="447"/>
                    <a:pt x="60" y="460"/>
                    <a:pt x="85" y="460"/>
                  </a:cubicBezTo>
                  <a:cubicBezTo>
                    <a:pt x="97" y="460"/>
                    <a:pt x="109" y="457"/>
                    <a:pt x="120" y="450"/>
                  </a:cubicBezTo>
                  <a:cubicBezTo>
                    <a:pt x="279" y="355"/>
                    <a:pt x="426" y="246"/>
                    <a:pt x="563" y="120"/>
                  </a:cubicBezTo>
                  <a:cubicBezTo>
                    <a:pt x="591" y="95"/>
                    <a:pt x="591" y="46"/>
                    <a:pt x="563" y="21"/>
                  </a:cubicBezTo>
                  <a:cubicBezTo>
                    <a:pt x="549" y="7"/>
                    <a:pt x="532"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9"/>
            <p:cNvSpPr/>
            <p:nvPr/>
          </p:nvSpPr>
          <p:spPr>
            <a:xfrm>
              <a:off x="2019303" y="693926"/>
              <a:ext cx="84374" cy="457523"/>
            </a:xfrm>
            <a:custGeom>
              <a:avLst/>
              <a:gdLst/>
              <a:ahLst/>
              <a:cxnLst/>
              <a:rect l="l" t="t" r="r" b="b"/>
              <a:pathLst>
                <a:path w="2686" h="14565" extrusionOk="0">
                  <a:moveTo>
                    <a:pt x="2588" y="0"/>
                  </a:moveTo>
                  <a:cubicBezTo>
                    <a:pt x="2572" y="0"/>
                    <a:pt x="2556" y="7"/>
                    <a:pt x="2542" y="22"/>
                  </a:cubicBezTo>
                  <a:lnTo>
                    <a:pt x="1962" y="701"/>
                  </a:lnTo>
                  <a:lnTo>
                    <a:pt x="1677" y="1034"/>
                  </a:lnTo>
                  <a:cubicBezTo>
                    <a:pt x="1625" y="1095"/>
                    <a:pt x="1554" y="1158"/>
                    <a:pt x="1574" y="1234"/>
                  </a:cubicBezTo>
                  <a:lnTo>
                    <a:pt x="1574" y="1234"/>
                  </a:lnTo>
                  <a:cubicBezTo>
                    <a:pt x="1453" y="1709"/>
                    <a:pt x="1345" y="2187"/>
                    <a:pt x="1248" y="2669"/>
                  </a:cubicBezTo>
                  <a:cubicBezTo>
                    <a:pt x="1066" y="3537"/>
                    <a:pt x="897" y="4423"/>
                    <a:pt x="851" y="5312"/>
                  </a:cubicBezTo>
                  <a:cubicBezTo>
                    <a:pt x="809" y="6050"/>
                    <a:pt x="700" y="6777"/>
                    <a:pt x="595" y="7509"/>
                  </a:cubicBezTo>
                  <a:cubicBezTo>
                    <a:pt x="443" y="8535"/>
                    <a:pt x="299" y="9565"/>
                    <a:pt x="190" y="10594"/>
                  </a:cubicBezTo>
                  <a:cubicBezTo>
                    <a:pt x="74" y="11747"/>
                    <a:pt x="1" y="12907"/>
                    <a:pt x="29" y="14067"/>
                  </a:cubicBezTo>
                  <a:cubicBezTo>
                    <a:pt x="32" y="14211"/>
                    <a:pt x="36" y="14355"/>
                    <a:pt x="43" y="14496"/>
                  </a:cubicBezTo>
                  <a:cubicBezTo>
                    <a:pt x="45" y="14541"/>
                    <a:pt x="81" y="14564"/>
                    <a:pt x="116" y="14564"/>
                  </a:cubicBezTo>
                  <a:cubicBezTo>
                    <a:pt x="151" y="14564"/>
                    <a:pt x="185" y="14541"/>
                    <a:pt x="183" y="14496"/>
                  </a:cubicBezTo>
                  <a:cubicBezTo>
                    <a:pt x="127" y="13332"/>
                    <a:pt x="183" y="12166"/>
                    <a:pt x="292" y="11002"/>
                  </a:cubicBezTo>
                  <a:cubicBezTo>
                    <a:pt x="391" y="9934"/>
                    <a:pt x="538" y="8869"/>
                    <a:pt x="689" y="7804"/>
                  </a:cubicBezTo>
                  <a:cubicBezTo>
                    <a:pt x="802" y="7045"/>
                    <a:pt x="932" y="6282"/>
                    <a:pt x="981" y="5519"/>
                  </a:cubicBezTo>
                  <a:cubicBezTo>
                    <a:pt x="1006" y="5108"/>
                    <a:pt x="1037" y="4700"/>
                    <a:pt x="1097" y="4293"/>
                  </a:cubicBezTo>
                  <a:cubicBezTo>
                    <a:pt x="1164" y="3832"/>
                    <a:pt x="1248" y="3375"/>
                    <a:pt x="1340" y="2918"/>
                  </a:cubicBezTo>
                  <a:cubicBezTo>
                    <a:pt x="1414" y="2546"/>
                    <a:pt x="1494" y="2177"/>
                    <a:pt x="1582" y="1804"/>
                  </a:cubicBezTo>
                  <a:cubicBezTo>
                    <a:pt x="1624" y="1625"/>
                    <a:pt x="1681" y="1446"/>
                    <a:pt x="1712" y="1263"/>
                  </a:cubicBezTo>
                  <a:cubicBezTo>
                    <a:pt x="1716" y="1242"/>
                    <a:pt x="1716" y="1226"/>
                    <a:pt x="1711" y="1211"/>
                  </a:cubicBezTo>
                  <a:lnTo>
                    <a:pt x="1711" y="1211"/>
                  </a:lnTo>
                  <a:cubicBezTo>
                    <a:pt x="1724" y="1172"/>
                    <a:pt x="1802" y="1103"/>
                    <a:pt x="1821" y="1080"/>
                  </a:cubicBezTo>
                  <a:cubicBezTo>
                    <a:pt x="1860" y="1034"/>
                    <a:pt x="1899" y="989"/>
                    <a:pt x="1934" y="947"/>
                  </a:cubicBezTo>
                  <a:cubicBezTo>
                    <a:pt x="2015" y="852"/>
                    <a:pt x="2095" y="760"/>
                    <a:pt x="2176" y="669"/>
                  </a:cubicBezTo>
                  <a:cubicBezTo>
                    <a:pt x="2331" y="486"/>
                    <a:pt x="2485" y="303"/>
                    <a:pt x="2640" y="124"/>
                  </a:cubicBezTo>
                  <a:cubicBezTo>
                    <a:pt x="2686" y="70"/>
                    <a:pt x="2639" y="0"/>
                    <a:pt x="2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9"/>
            <p:cNvSpPr/>
            <p:nvPr/>
          </p:nvSpPr>
          <p:spPr>
            <a:xfrm>
              <a:off x="2069971" y="761463"/>
              <a:ext cx="12282" cy="18628"/>
            </a:xfrm>
            <a:custGeom>
              <a:avLst/>
              <a:gdLst/>
              <a:ahLst/>
              <a:cxnLst/>
              <a:rect l="l" t="t" r="r" b="b"/>
              <a:pathLst>
                <a:path w="391" h="593" extrusionOk="0">
                  <a:moveTo>
                    <a:pt x="240" y="1"/>
                  </a:moveTo>
                  <a:cubicBezTo>
                    <a:pt x="228" y="1"/>
                    <a:pt x="216" y="3"/>
                    <a:pt x="205" y="9"/>
                  </a:cubicBezTo>
                  <a:cubicBezTo>
                    <a:pt x="99" y="69"/>
                    <a:pt x="54" y="185"/>
                    <a:pt x="25" y="297"/>
                  </a:cubicBezTo>
                  <a:cubicBezTo>
                    <a:pt x="11" y="354"/>
                    <a:pt x="1" y="406"/>
                    <a:pt x="8" y="466"/>
                  </a:cubicBezTo>
                  <a:cubicBezTo>
                    <a:pt x="18" y="522"/>
                    <a:pt x="54" y="575"/>
                    <a:pt x="113" y="589"/>
                  </a:cubicBezTo>
                  <a:cubicBezTo>
                    <a:pt x="123" y="591"/>
                    <a:pt x="133" y="592"/>
                    <a:pt x="142" y="592"/>
                  </a:cubicBezTo>
                  <a:cubicBezTo>
                    <a:pt x="210" y="592"/>
                    <a:pt x="266" y="539"/>
                    <a:pt x="303" y="480"/>
                  </a:cubicBezTo>
                  <a:cubicBezTo>
                    <a:pt x="338" y="427"/>
                    <a:pt x="363" y="364"/>
                    <a:pt x="373" y="301"/>
                  </a:cubicBezTo>
                  <a:cubicBezTo>
                    <a:pt x="384" y="234"/>
                    <a:pt x="391" y="157"/>
                    <a:pt x="363" y="94"/>
                  </a:cubicBezTo>
                  <a:cubicBezTo>
                    <a:pt x="349" y="70"/>
                    <a:pt x="329" y="52"/>
                    <a:pt x="307" y="42"/>
                  </a:cubicBezTo>
                  <a:lnTo>
                    <a:pt x="307" y="42"/>
                  </a:lnTo>
                  <a:cubicBezTo>
                    <a:pt x="306" y="39"/>
                    <a:pt x="305" y="36"/>
                    <a:pt x="303" y="34"/>
                  </a:cubicBezTo>
                  <a:cubicBezTo>
                    <a:pt x="289" y="12"/>
                    <a:pt x="26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9"/>
            <p:cNvSpPr/>
            <p:nvPr/>
          </p:nvSpPr>
          <p:spPr>
            <a:xfrm>
              <a:off x="2058600" y="840591"/>
              <a:ext cx="10523" cy="17497"/>
            </a:xfrm>
            <a:custGeom>
              <a:avLst/>
              <a:gdLst/>
              <a:ahLst/>
              <a:cxnLst/>
              <a:rect l="l" t="t" r="r" b="b"/>
              <a:pathLst>
                <a:path w="335" h="557" extrusionOk="0">
                  <a:moveTo>
                    <a:pt x="210" y="1"/>
                  </a:moveTo>
                  <a:cubicBezTo>
                    <a:pt x="202" y="1"/>
                    <a:pt x="195" y="2"/>
                    <a:pt x="187" y="3"/>
                  </a:cubicBezTo>
                  <a:cubicBezTo>
                    <a:pt x="148" y="14"/>
                    <a:pt x="117" y="45"/>
                    <a:pt x="96" y="77"/>
                  </a:cubicBezTo>
                  <a:cubicBezTo>
                    <a:pt x="57" y="133"/>
                    <a:pt x="32" y="200"/>
                    <a:pt x="18" y="267"/>
                  </a:cubicBezTo>
                  <a:cubicBezTo>
                    <a:pt x="1" y="344"/>
                    <a:pt x="1" y="425"/>
                    <a:pt x="18" y="506"/>
                  </a:cubicBezTo>
                  <a:cubicBezTo>
                    <a:pt x="26" y="539"/>
                    <a:pt x="57" y="557"/>
                    <a:pt x="87" y="557"/>
                  </a:cubicBezTo>
                  <a:cubicBezTo>
                    <a:pt x="99" y="557"/>
                    <a:pt x="110" y="554"/>
                    <a:pt x="120" y="548"/>
                  </a:cubicBezTo>
                  <a:cubicBezTo>
                    <a:pt x="144" y="534"/>
                    <a:pt x="166" y="517"/>
                    <a:pt x="186" y="498"/>
                  </a:cubicBezTo>
                  <a:lnTo>
                    <a:pt x="186" y="498"/>
                  </a:lnTo>
                  <a:cubicBezTo>
                    <a:pt x="206" y="495"/>
                    <a:pt x="223" y="483"/>
                    <a:pt x="236" y="467"/>
                  </a:cubicBezTo>
                  <a:cubicBezTo>
                    <a:pt x="275" y="411"/>
                    <a:pt x="303" y="348"/>
                    <a:pt x="314" y="281"/>
                  </a:cubicBezTo>
                  <a:cubicBezTo>
                    <a:pt x="328" y="211"/>
                    <a:pt x="335" y="126"/>
                    <a:pt x="307" y="59"/>
                  </a:cubicBezTo>
                  <a:cubicBezTo>
                    <a:pt x="289" y="24"/>
                    <a:pt x="251"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9"/>
            <p:cNvSpPr/>
            <p:nvPr/>
          </p:nvSpPr>
          <p:spPr>
            <a:xfrm>
              <a:off x="2039438" y="949278"/>
              <a:ext cx="10586" cy="20135"/>
            </a:xfrm>
            <a:custGeom>
              <a:avLst/>
              <a:gdLst/>
              <a:ahLst/>
              <a:cxnLst/>
              <a:rect l="l" t="t" r="r" b="b"/>
              <a:pathLst>
                <a:path w="337" h="641" extrusionOk="0">
                  <a:moveTo>
                    <a:pt x="223" y="0"/>
                  </a:moveTo>
                  <a:cubicBezTo>
                    <a:pt x="206" y="0"/>
                    <a:pt x="189" y="6"/>
                    <a:pt x="179" y="19"/>
                  </a:cubicBezTo>
                  <a:cubicBezTo>
                    <a:pt x="145" y="63"/>
                    <a:pt x="117" y="110"/>
                    <a:pt x="96" y="160"/>
                  </a:cubicBezTo>
                  <a:lnTo>
                    <a:pt x="96" y="160"/>
                  </a:lnTo>
                  <a:cubicBezTo>
                    <a:pt x="3" y="289"/>
                    <a:pt x="1" y="472"/>
                    <a:pt x="80" y="606"/>
                  </a:cubicBezTo>
                  <a:cubicBezTo>
                    <a:pt x="92" y="629"/>
                    <a:pt x="115" y="640"/>
                    <a:pt x="139" y="640"/>
                  </a:cubicBezTo>
                  <a:cubicBezTo>
                    <a:pt x="162" y="640"/>
                    <a:pt x="186" y="629"/>
                    <a:pt x="200" y="606"/>
                  </a:cubicBezTo>
                  <a:cubicBezTo>
                    <a:pt x="302" y="441"/>
                    <a:pt x="337" y="241"/>
                    <a:pt x="298" y="51"/>
                  </a:cubicBezTo>
                  <a:cubicBezTo>
                    <a:pt x="291" y="21"/>
                    <a:pt x="256"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9"/>
            <p:cNvSpPr/>
            <p:nvPr/>
          </p:nvSpPr>
          <p:spPr>
            <a:xfrm>
              <a:off x="2031019" y="1028187"/>
              <a:ext cx="12282" cy="21580"/>
            </a:xfrm>
            <a:custGeom>
              <a:avLst/>
              <a:gdLst/>
              <a:ahLst/>
              <a:cxnLst/>
              <a:rect l="l" t="t" r="r" b="b"/>
              <a:pathLst>
                <a:path w="391" h="687" extrusionOk="0">
                  <a:moveTo>
                    <a:pt x="210" y="0"/>
                  </a:moveTo>
                  <a:cubicBezTo>
                    <a:pt x="186" y="0"/>
                    <a:pt x="163" y="11"/>
                    <a:pt x="151" y="34"/>
                  </a:cubicBezTo>
                  <a:cubicBezTo>
                    <a:pt x="106" y="119"/>
                    <a:pt x="67" y="207"/>
                    <a:pt x="42" y="298"/>
                  </a:cubicBezTo>
                  <a:cubicBezTo>
                    <a:pt x="32" y="344"/>
                    <a:pt x="21" y="389"/>
                    <a:pt x="14" y="435"/>
                  </a:cubicBezTo>
                  <a:cubicBezTo>
                    <a:pt x="7" y="477"/>
                    <a:pt x="0" y="526"/>
                    <a:pt x="4" y="576"/>
                  </a:cubicBezTo>
                  <a:cubicBezTo>
                    <a:pt x="7" y="625"/>
                    <a:pt x="39" y="670"/>
                    <a:pt x="92" y="685"/>
                  </a:cubicBezTo>
                  <a:cubicBezTo>
                    <a:pt x="99" y="686"/>
                    <a:pt x="107" y="687"/>
                    <a:pt x="115" y="687"/>
                  </a:cubicBezTo>
                  <a:cubicBezTo>
                    <a:pt x="155" y="687"/>
                    <a:pt x="192" y="665"/>
                    <a:pt x="222" y="639"/>
                  </a:cubicBezTo>
                  <a:cubicBezTo>
                    <a:pt x="253" y="607"/>
                    <a:pt x="271" y="569"/>
                    <a:pt x="288" y="526"/>
                  </a:cubicBezTo>
                  <a:cubicBezTo>
                    <a:pt x="309" y="481"/>
                    <a:pt x="327" y="435"/>
                    <a:pt x="341" y="389"/>
                  </a:cubicBezTo>
                  <a:cubicBezTo>
                    <a:pt x="355" y="344"/>
                    <a:pt x="366" y="298"/>
                    <a:pt x="373" y="252"/>
                  </a:cubicBezTo>
                  <a:cubicBezTo>
                    <a:pt x="380" y="207"/>
                    <a:pt x="390" y="164"/>
                    <a:pt x="380" y="119"/>
                  </a:cubicBezTo>
                  <a:cubicBezTo>
                    <a:pt x="373" y="80"/>
                    <a:pt x="352" y="41"/>
                    <a:pt x="316" y="20"/>
                  </a:cubicBezTo>
                  <a:cubicBezTo>
                    <a:pt x="301" y="11"/>
                    <a:pt x="283" y="7"/>
                    <a:pt x="264" y="7"/>
                  </a:cubicBezTo>
                  <a:cubicBezTo>
                    <a:pt x="258" y="7"/>
                    <a:pt x="251" y="7"/>
                    <a:pt x="244" y="8"/>
                  </a:cubicBezTo>
                  <a:lnTo>
                    <a:pt x="244" y="8"/>
                  </a:lnTo>
                  <a:cubicBezTo>
                    <a:pt x="233" y="3"/>
                    <a:pt x="222"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9"/>
            <p:cNvSpPr/>
            <p:nvPr/>
          </p:nvSpPr>
          <p:spPr>
            <a:xfrm>
              <a:off x="2030140" y="1099807"/>
              <a:ext cx="9392" cy="18942"/>
            </a:xfrm>
            <a:custGeom>
              <a:avLst/>
              <a:gdLst/>
              <a:ahLst/>
              <a:cxnLst/>
              <a:rect l="l" t="t" r="r" b="b"/>
              <a:pathLst>
                <a:path w="299" h="603" extrusionOk="0">
                  <a:moveTo>
                    <a:pt x="130" y="113"/>
                  </a:moveTo>
                  <a:cubicBezTo>
                    <a:pt x="130" y="113"/>
                    <a:pt x="130" y="114"/>
                    <a:pt x="131" y="115"/>
                  </a:cubicBezTo>
                  <a:lnTo>
                    <a:pt x="131" y="115"/>
                  </a:lnTo>
                  <a:cubicBezTo>
                    <a:pt x="130" y="116"/>
                    <a:pt x="130" y="117"/>
                    <a:pt x="130" y="117"/>
                  </a:cubicBezTo>
                  <a:lnTo>
                    <a:pt x="130" y="117"/>
                  </a:lnTo>
                  <a:cubicBezTo>
                    <a:pt x="129" y="116"/>
                    <a:pt x="129" y="114"/>
                    <a:pt x="130" y="113"/>
                  </a:cubicBezTo>
                  <a:close/>
                  <a:moveTo>
                    <a:pt x="173" y="1"/>
                  </a:moveTo>
                  <a:cubicBezTo>
                    <a:pt x="142" y="1"/>
                    <a:pt x="109" y="16"/>
                    <a:pt x="88" y="42"/>
                  </a:cubicBezTo>
                  <a:cubicBezTo>
                    <a:pt x="46" y="88"/>
                    <a:pt x="39" y="151"/>
                    <a:pt x="28" y="208"/>
                  </a:cubicBezTo>
                  <a:cubicBezTo>
                    <a:pt x="14" y="271"/>
                    <a:pt x="7" y="331"/>
                    <a:pt x="7" y="394"/>
                  </a:cubicBezTo>
                  <a:cubicBezTo>
                    <a:pt x="4" y="447"/>
                    <a:pt x="0" y="503"/>
                    <a:pt x="28" y="548"/>
                  </a:cubicBezTo>
                  <a:cubicBezTo>
                    <a:pt x="51" y="584"/>
                    <a:pt x="87" y="603"/>
                    <a:pt x="124" y="603"/>
                  </a:cubicBezTo>
                  <a:cubicBezTo>
                    <a:pt x="149" y="603"/>
                    <a:pt x="175" y="593"/>
                    <a:pt x="197" y="573"/>
                  </a:cubicBezTo>
                  <a:cubicBezTo>
                    <a:pt x="243" y="531"/>
                    <a:pt x="257" y="461"/>
                    <a:pt x="267" y="401"/>
                  </a:cubicBezTo>
                  <a:cubicBezTo>
                    <a:pt x="281" y="331"/>
                    <a:pt x="292" y="260"/>
                    <a:pt x="299" y="190"/>
                  </a:cubicBezTo>
                  <a:cubicBezTo>
                    <a:pt x="299" y="172"/>
                    <a:pt x="291" y="154"/>
                    <a:pt x="279" y="141"/>
                  </a:cubicBezTo>
                  <a:lnTo>
                    <a:pt x="279" y="141"/>
                  </a:lnTo>
                  <a:cubicBezTo>
                    <a:pt x="278" y="139"/>
                    <a:pt x="278" y="136"/>
                    <a:pt x="278" y="134"/>
                  </a:cubicBezTo>
                  <a:cubicBezTo>
                    <a:pt x="278" y="133"/>
                    <a:pt x="277" y="132"/>
                    <a:pt x="277" y="131"/>
                  </a:cubicBezTo>
                  <a:lnTo>
                    <a:pt x="277" y="131"/>
                  </a:lnTo>
                  <a:cubicBezTo>
                    <a:pt x="290" y="101"/>
                    <a:pt x="280" y="64"/>
                    <a:pt x="252" y="44"/>
                  </a:cubicBezTo>
                  <a:lnTo>
                    <a:pt x="252" y="44"/>
                  </a:lnTo>
                  <a:cubicBezTo>
                    <a:pt x="233" y="14"/>
                    <a:pt x="203" y="1"/>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9"/>
            <p:cNvSpPr/>
            <p:nvPr/>
          </p:nvSpPr>
          <p:spPr>
            <a:xfrm>
              <a:off x="2087750" y="476112"/>
              <a:ext cx="12628" cy="20135"/>
            </a:xfrm>
            <a:custGeom>
              <a:avLst/>
              <a:gdLst/>
              <a:ahLst/>
              <a:cxnLst/>
              <a:rect l="l" t="t" r="r" b="b"/>
              <a:pathLst>
                <a:path w="402" h="641" extrusionOk="0">
                  <a:moveTo>
                    <a:pt x="201" y="1"/>
                  </a:moveTo>
                  <a:cubicBezTo>
                    <a:pt x="89" y="1"/>
                    <a:pt x="1" y="141"/>
                    <a:pt x="1" y="320"/>
                  </a:cubicBezTo>
                  <a:cubicBezTo>
                    <a:pt x="1" y="496"/>
                    <a:pt x="89" y="640"/>
                    <a:pt x="201" y="640"/>
                  </a:cubicBezTo>
                  <a:cubicBezTo>
                    <a:pt x="314" y="640"/>
                    <a:pt x="401" y="496"/>
                    <a:pt x="401" y="320"/>
                  </a:cubicBezTo>
                  <a:cubicBezTo>
                    <a:pt x="401" y="141"/>
                    <a:pt x="314"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9"/>
            <p:cNvSpPr/>
            <p:nvPr/>
          </p:nvSpPr>
          <p:spPr>
            <a:xfrm>
              <a:off x="2136000" y="467379"/>
              <a:ext cx="12722" cy="20135"/>
            </a:xfrm>
            <a:custGeom>
              <a:avLst/>
              <a:gdLst/>
              <a:ahLst/>
              <a:cxnLst/>
              <a:rect l="l" t="t" r="r" b="b"/>
              <a:pathLst>
                <a:path w="405" h="641" extrusionOk="0">
                  <a:moveTo>
                    <a:pt x="201" y="1"/>
                  </a:moveTo>
                  <a:cubicBezTo>
                    <a:pt x="92" y="1"/>
                    <a:pt x="1" y="142"/>
                    <a:pt x="1" y="321"/>
                  </a:cubicBezTo>
                  <a:cubicBezTo>
                    <a:pt x="1" y="497"/>
                    <a:pt x="92" y="641"/>
                    <a:pt x="201" y="641"/>
                  </a:cubicBezTo>
                  <a:cubicBezTo>
                    <a:pt x="313" y="641"/>
                    <a:pt x="405" y="497"/>
                    <a:pt x="405" y="321"/>
                  </a:cubicBezTo>
                  <a:cubicBezTo>
                    <a:pt x="405" y="142"/>
                    <a:pt x="313"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9"/>
            <p:cNvSpPr/>
            <p:nvPr/>
          </p:nvSpPr>
          <p:spPr>
            <a:xfrm>
              <a:off x="2115016" y="455600"/>
              <a:ext cx="17717" cy="56794"/>
            </a:xfrm>
            <a:custGeom>
              <a:avLst/>
              <a:gdLst/>
              <a:ahLst/>
              <a:cxnLst/>
              <a:rect l="l" t="t" r="r" b="b"/>
              <a:pathLst>
                <a:path w="564" h="1808" extrusionOk="0">
                  <a:moveTo>
                    <a:pt x="111" y="1"/>
                  </a:moveTo>
                  <a:cubicBezTo>
                    <a:pt x="76" y="1"/>
                    <a:pt x="40" y="23"/>
                    <a:pt x="36" y="67"/>
                  </a:cubicBezTo>
                  <a:cubicBezTo>
                    <a:pt x="1" y="362"/>
                    <a:pt x="61" y="657"/>
                    <a:pt x="177" y="928"/>
                  </a:cubicBezTo>
                  <a:cubicBezTo>
                    <a:pt x="233" y="1061"/>
                    <a:pt x="310" y="1181"/>
                    <a:pt x="377" y="1311"/>
                  </a:cubicBezTo>
                  <a:cubicBezTo>
                    <a:pt x="458" y="1469"/>
                    <a:pt x="349" y="1585"/>
                    <a:pt x="236" y="1687"/>
                  </a:cubicBezTo>
                  <a:cubicBezTo>
                    <a:pt x="184" y="1736"/>
                    <a:pt x="235" y="1807"/>
                    <a:pt x="290" y="1807"/>
                  </a:cubicBezTo>
                  <a:cubicBezTo>
                    <a:pt x="305" y="1807"/>
                    <a:pt x="321" y="1802"/>
                    <a:pt x="335" y="1789"/>
                  </a:cubicBezTo>
                  <a:cubicBezTo>
                    <a:pt x="433" y="1698"/>
                    <a:pt x="539" y="1589"/>
                    <a:pt x="549" y="1448"/>
                  </a:cubicBezTo>
                  <a:cubicBezTo>
                    <a:pt x="563" y="1297"/>
                    <a:pt x="451" y="1170"/>
                    <a:pt x="384" y="1044"/>
                  </a:cubicBezTo>
                  <a:cubicBezTo>
                    <a:pt x="226" y="742"/>
                    <a:pt x="138" y="408"/>
                    <a:pt x="173" y="67"/>
                  </a:cubicBezTo>
                  <a:cubicBezTo>
                    <a:pt x="178" y="23"/>
                    <a:pt x="146"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9"/>
            <p:cNvSpPr/>
            <p:nvPr/>
          </p:nvSpPr>
          <p:spPr>
            <a:xfrm>
              <a:off x="2087656" y="520121"/>
              <a:ext cx="56480" cy="27737"/>
            </a:xfrm>
            <a:custGeom>
              <a:avLst/>
              <a:gdLst/>
              <a:ahLst/>
              <a:cxnLst/>
              <a:rect l="l" t="t" r="r" b="b"/>
              <a:pathLst>
                <a:path w="1798" h="883" extrusionOk="0">
                  <a:moveTo>
                    <a:pt x="1514" y="1"/>
                  </a:moveTo>
                  <a:cubicBezTo>
                    <a:pt x="1496" y="1"/>
                    <a:pt x="1476" y="2"/>
                    <a:pt x="1455" y="6"/>
                  </a:cubicBezTo>
                  <a:cubicBezTo>
                    <a:pt x="724" y="118"/>
                    <a:pt x="0" y="41"/>
                    <a:pt x="11" y="252"/>
                  </a:cubicBezTo>
                  <a:cubicBezTo>
                    <a:pt x="14" y="308"/>
                    <a:pt x="32" y="375"/>
                    <a:pt x="63" y="452"/>
                  </a:cubicBezTo>
                  <a:cubicBezTo>
                    <a:pt x="157" y="653"/>
                    <a:pt x="375" y="882"/>
                    <a:pt x="800" y="882"/>
                  </a:cubicBezTo>
                  <a:cubicBezTo>
                    <a:pt x="821" y="882"/>
                    <a:pt x="843" y="882"/>
                    <a:pt x="865" y="881"/>
                  </a:cubicBezTo>
                  <a:cubicBezTo>
                    <a:pt x="1132" y="867"/>
                    <a:pt x="1343" y="761"/>
                    <a:pt x="1487" y="631"/>
                  </a:cubicBezTo>
                  <a:cubicBezTo>
                    <a:pt x="1771" y="370"/>
                    <a:pt x="1797" y="1"/>
                    <a:pt x="15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9"/>
            <p:cNvSpPr/>
            <p:nvPr/>
          </p:nvSpPr>
          <p:spPr>
            <a:xfrm>
              <a:off x="2089635" y="530298"/>
              <a:ext cx="44731" cy="17560"/>
            </a:xfrm>
            <a:custGeom>
              <a:avLst/>
              <a:gdLst/>
              <a:ahLst/>
              <a:cxnLst/>
              <a:rect l="l" t="t" r="r" b="b"/>
              <a:pathLst>
                <a:path w="1424" h="559" extrusionOk="0">
                  <a:moveTo>
                    <a:pt x="546" y="1"/>
                  </a:moveTo>
                  <a:cubicBezTo>
                    <a:pt x="312" y="1"/>
                    <a:pt x="123" y="67"/>
                    <a:pt x="0" y="128"/>
                  </a:cubicBezTo>
                  <a:cubicBezTo>
                    <a:pt x="94" y="329"/>
                    <a:pt x="312" y="558"/>
                    <a:pt x="737" y="558"/>
                  </a:cubicBezTo>
                  <a:cubicBezTo>
                    <a:pt x="758" y="558"/>
                    <a:pt x="780" y="558"/>
                    <a:pt x="802" y="557"/>
                  </a:cubicBezTo>
                  <a:cubicBezTo>
                    <a:pt x="1069" y="543"/>
                    <a:pt x="1280" y="437"/>
                    <a:pt x="1424" y="307"/>
                  </a:cubicBezTo>
                  <a:cubicBezTo>
                    <a:pt x="1318" y="223"/>
                    <a:pt x="1171" y="138"/>
                    <a:pt x="971" y="72"/>
                  </a:cubicBezTo>
                  <a:cubicBezTo>
                    <a:pt x="817" y="21"/>
                    <a:pt x="675" y="1"/>
                    <a:pt x="546" y="1"/>
                  </a:cubicBezTo>
                  <a:close/>
                </a:path>
              </a:pathLst>
            </a:custGeom>
            <a:solidFill>
              <a:srgbClr val="D56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9"/>
            <p:cNvSpPr/>
            <p:nvPr/>
          </p:nvSpPr>
          <p:spPr>
            <a:xfrm>
              <a:off x="2017198" y="488457"/>
              <a:ext cx="16492" cy="43883"/>
            </a:xfrm>
            <a:custGeom>
              <a:avLst/>
              <a:gdLst/>
              <a:ahLst/>
              <a:cxnLst/>
              <a:rect l="l" t="t" r="r" b="b"/>
              <a:pathLst>
                <a:path w="525" h="1397" extrusionOk="0">
                  <a:moveTo>
                    <a:pt x="225" y="0"/>
                  </a:moveTo>
                  <a:cubicBezTo>
                    <a:pt x="209" y="0"/>
                    <a:pt x="194" y="6"/>
                    <a:pt x="180" y="19"/>
                  </a:cubicBezTo>
                  <a:cubicBezTo>
                    <a:pt x="1" y="188"/>
                    <a:pt x="11" y="462"/>
                    <a:pt x="54" y="687"/>
                  </a:cubicBezTo>
                  <a:cubicBezTo>
                    <a:pt x="99" y="940"/>
                    <a:pt x="215" y="1175"/>
                    <a:pt x="380" y="1372"/>
                  </a:cubicBezTo>
                  <a:cubicBezTo>
                    <a:pt x="395" y="1389"/>
                    <a:pt x="412" y="1396"/>
                    <a:pt x="428" y="1396"/>
                  </a:cubicBezTo>
                  <a:cubicBezTo>
                    <a:pt x="479" y="1396"/>
                    <a:pt x="525" y="1327"/>
                    <a:pt x="482" y="1274"/>
                  </a:cubicBezTo>
                  <a:cubicBezTo>
                    <a:pt x="338" y="1105"/>
                    <a:pt x="240" y="905"/>
                    <a:pt x="198" y="690"/>
                  </a:cubicBezTo>
                  <a:cubicBezTo>
                    <a:pt x="159" y="507"/>
                    <a:pt x="131" y="258"/>
                    <a:pt x="278" y="117"/>
                  </a:cubicBezTo>
                  <a:cubicBezTo>
                    <a:pt x="328" y="71"/>
                    <a:pt x="279"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9"/>
            <p:cNvSpPr/>
            <p:nvPr/>
          </p:nvSpPr>
          <p:spPr>
            <a:xfrm>
              <a:off x="2020088" y="511105"/>
              <a:ext cx="23779" cy="21486"/>
            </a:xfrm>
            <a:custGeom>
              <a:avLst/>
              <a:gdLst/>
              <a:ahLst/>
              <a:cxnLst/>
              <a:rect l="l" t="t" r="r" b="b"/>
              <a:pathLst>
                <a:path w="757" h="684" extrusionOk="0">
                  <a:moveTo>
                    <a:pt x="91" y="0"/>
                  </a:moveTo>
                  <a:cubicBezTo>
                    <a:pt x="84" y="0"/>
                    <a:pt x="77" y="0"/>
                    <a:pt x="71" y="1"/>
                  </a:cubicBezTo>
                  <a:cubicBezTo>
                    <a:pt x="32" y="4"/>
                    <a:pt x="0" y="32"/>
                    <a:pt x="0" y="71"/>
                  </a:cubicBezTo>
                  <a:cubicBezTo>
                    <a:pt x="0" y="105"/>
                    <a:pt x="29" y="142"/>
                    <a:pt x="66" y="142"/>
                  </a:cubicBezTo>
                  <a:cubicBezTo>
                    <a:pt x="67" y="142"/>
                    <a:pt x="69" y="142"/>
                    <a:pt x="71" y="141"/>
                  </a:cubicBezTo>
                  <a:cubicBezTo>
                    <a:pt x="75" y="141"/>
                    <a:pt x="79" y="141"/>
                    <a:pt x="83" y="141"/>
                  </a:cubicBezTo>
                  <a:cubicBezTo>
                    <a:pt x="200" y="141"/>
                    <a:pt x="295" y="239"/>
                    <a:pt x="373" y="321"/>
                  </a:cubicBezTo>
                  <a:cubicBezTo>
                    <a:pt x="464" y="419"/>
                    <a:pt x="541" y="532"/>
                    <a:pt x="605" y="648"/>
                  </a:cubicBezTo>
                  <a:cubicBezTo>
                    <a:pt x="619" y="673"/>
                    <a:pt x="641" y="683"/>
                    <a:pt x="662" y="683"/>
                  </a:cubicBezTo>
                  <a:cubicBezTo>
                    <a:pt x="709" y="683"/>
                    <a:pt x="757" y="633"/>
                    <a:pt x="728" y="577"/>
                  </a:cubicBezTo>
                  <a:cubicBezTo>
                    <a:pt x="654" y="444"/>
                    <a:pt x="563" y="317"/>
                    <a:pt x="457" y="208"/>
                  </a:cubicBezTo>
                  <a:cubicBezTo>
                    <a:pt x="360" y="107"/>
                    <a:pt x="237"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9"/>
            <p:cNvSpPr/>
            <p:nvPr/>
          </p:nvSpPr>
          <p:spPr>
            <a:xfrm>
              <a:off x="2181046" y="463170"/>
              <a:ext cx="17245" cy="37224"/>
            </a:xfrm>
            <a:custGeom>
              <a:avLst/>
              <a:gdLst/>
              <a:ahLst/>
              <a:cxnLst/>
              <a:rect l="l" t="t" r="r" b="b"/>
              <a:pathLst>
                <a:path w="549" h="1185" extrusionOk="0">
                  <a:moveTo>
                    <a:pt x="100" y="1"/>
                  </a:moveTo>
                  <a:cubicBezTo>
                    <a:pt x="48" y="1"/>
                    <a:pt x="0" y="73"/>
                    <a:pt x="46" y="124"/>
                  </a:cubicBezTo>
                  <a:cubicBezTo>
                    <a:pt x="285" y="395"/>
                    <a:pt x="405" y="757"/>
                    <a:pt x="377" y="1116"/>
                  </a:cubicBezTo>
                  <a:cubicBezTo>
                    <a:pt x="373" y="1161"/>
                    <a:pt x="407" y="1184"/>
                    <a:pt x="442" y="1184"/>
                  </a:cubicBezTo>
                  <a:cubicBezTo>
                    <a:pt x="477" y="1184"/>
                    <a:pt x="514" y="1161"/>
                    <a:pt x="517" y="1116"/>
                  </a:cubicBezTo>
                  <a:cubicBezTo>
                    <a:pt x="549" y="718"/>
                    <a:pt x="408" y="321"/>
                    <a:pt x="145" y="23"/>
                  </a:cubicBezTo>
                  <a:cubicBezTo>
                    <a:pt x="131" y="7"/>
                    <a:pt x="115"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9"/>
            <p:cNvSpPr/>
            <p:nvPr/>
          </p:nvSpPr>
          <p:spPr>
            <a:xfrm>
              <a:off x="2172627" y="479285"/>
              <a:ext cx="21486" cy="28994"/>
            </a:xfrm>
            <a:custGeom>
              <a:avLst/>
              <a:gdLst/>
              <a:ahLst/>
              <a:cxnLst/>
              <a:rect l="l" t="t" r="r" b="b"/>
              <a:pathLst>
                <a:path w="684" h="923" extrusionOk="0">
                  <a:moveTo>
                    <a:pt x="606" y="1"/>
                  </a:moveTo>
                  <a:cubicBezTo>
                    <a:pt x="593" y="1"/>
                    <a:pt x="580" y="4"/>
                    <a:pt x="567" y="9"/>
                  </a:cubicBezTo>
                  <a:cubicBezTo>
                    <a:pt x="241" y="156"/>
                    <a:pt x="103" y="511"/>
                    <a:pt x="16" y="835"/>
                  </a:cubicBezTo>
                  <a:cubicBezTo>
                    <a:pt x="1" y="888"/>
                    <a:pt x="44" y="923"/>
                    <a:pt x="85" y="923"/>
                  </a:cubicBezTo>
                  <a:cubicBezTo>
                    <a:pt x="113" y="923"/>
                    <a:pt x="139" y="908"/>
                    <a:pt x="149" y="873"/>
                  </a:cubicBezTo>
                  <a:cubicBezTo>
                    <a:pt x="230" y="581"/>
                    <a:pt x="346" y="262"/>
                    <a:pt x="641" y="128"/>
                  </a:cubicBezTo>
                  <a:cubicBezTo>
                    <a:pt x="673" y="114"/>
                    <a:pt x="683" y="65"/>
                    <a:pt x="666" y="33"/>
                  </a:cubicBezTo>
                  <a:cubicBezTo>
                    <a:pt x="652" y="10"/>
                    <a:pt x="630" y="1"/>
                    <a:pt x="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9"/>
            <p:cNvSpPr/>
            <p:nvPr/>
          </p:nvSpPr>
          <p:spPr>
            <a:xfrm>
              <a:off x="2125194" y="655132"/>
              <a:ext cx="62291" cy="249321"/>
            </a:xfrm>
            <a:custGeom>
              <a:avLst/>
              <a:gdLst/>
              <a:ahLst/>
              <a:cxnLst/>
              <a:rect l="l" t="t" r="r" b="b"/>
              <a:pathLst>
                <a:path w="1983" h="7937" extrusionOk="0">
                  <a:moveTo>
                    <a:pt x="1914" y="1"/>
                  </a:moveTo>
                  <a:cubicBezTo>
                    <a:pt x="1879" y="1"/>
                    <a:pt x="1842" y="24"/>
                    <a:pt x="1838" y="69"/>
                  </a:cubicBezTo>
                  <a:cubicBezTo>
                    <a:pt x="1752" y="1519"/>
                    <a:pt x="1682" y="2970"/>
                    <a:pt x="1630" y="4423"/>
                  </a:cubicBezTo>
                  <a:lnTo>
                    <a:pt x="1630" y="4423"/>
                  </a:lnTo>
                  <a:cubicBezTo>
                    <a:pt x="1102" y="4562"/>
                    <a:pt x="574" y="4690"/>
                    <a:pt x="63" y="4874"/>
                  </a:cubicBezTo>
                  <a:cubicBezTo>
                    <a:pt x="28" y="4888"/>
                    <a:pt x="0" y="4923"/>
                    <a:pt x="14" y="4962"/>
                  </a:cubicBezTo>
                  <a:cubicBezTo>
                    <a:pt x="229" y="5529"/>
                    <a:pt x="436" y="6099"/>
                    <a:pt x="720" y="6633"/>
                  </a:cubicBezTo>
                  <a:lnTo>
                    <a:pt x="720" y="6633"/>
                  </a:lnTo>
                  <a:cubicBezTo>
                    <a:pt x="607" y="7039"/>
                    <a:pt x="504" y="7445"/>
                    <a:pt x="390" y="7851"/>
                  </a:cubicBezTo>
                  <a:cubicBezTo>
                    <a:pt x="378" y="7903"/>
                    <a:pt x="420" y="7937"/>
                    <a:pt x="462" y="7937"/>
                  </a:cubicBezTo>
                  <a:cubicBezTo>
                    <a:pt x="490" y="7937"/>
                    <a:pt x="517" y="7921"/>
                    <a:pt x="527" y="7886"/>
                  </a:cubicBezTo>
                  <a:cubicBezTo>
                    <a:pt x="598" y="7626"/>
                    <a:pt x="668" y="7366"/>
                    <a:pt x="738" y="7106"/>
                  </a:cubicBezTo>
                  <a:cubicBezTo>
                    <a:pt x="770" y="6983"/>
                    <a:pt x="805" y="6856"/>
                    <a:pt x="837" y="6733"/>
                  </a:cubicBezTo>
                  <a:cubicBezTo>
                    <a:pt x="851" y="6684"/>
                    <a:pt x="872" y="6638"/>
                    <a:pt x="854" y="6589"/>
                  </a:cubicBezTo>
                  <a:cubicBezTo>
                    <a:pt x="833" y="6526"/>
                    <a:pt x="787" y="6463"/>
                    <a:pt x="756" y="6403"/>
                  </a:cubicBezTo>
                  <a:cubicBezTo>
                    <a:pt x="527" y="5944"/>
                    <a:pt x="352" y="5464"/>
                    <a:pt x="171" y="4985"/>
                  </a:cubicBezTo>
                  <a:lnTo>
                    <a:pt x="171" y="4985"/>
                  </a:lnTo>
                  <a:cubicBezTo>
                    <a:pt x="676" y="4806"/>
                    <a:pt x="1199" y="4681"/>
                    <a:pt x="1715" y="4547"/>
                  </a:cubicBezTo>
                  <a:cubicBezTo>
                    <a:pt x="1747" y="4536"/>
                    <a:pt x="1765" y="4508"/>
                    <a:pt x="1768" y="4477"/>
                  </a:cubicBezTo>
                  <a:cubicBezTo>
                    <a:pt x="1821" y="3008"/>
                    <a:pt x="1891" y="1538"/>
                    <a:pt x="1979" y="69"/>
                  </a:cubicBezTo>
                  <a:cubicBezTo>
                    <a:pt x="1982" y="24"/>
                    <a:pt x="1949" y="1"/>
                    <a:pt x="1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9"/>
            <p:cNvSpPr/>
            <p:nvPr/>
          </p:nvSpPr>
          <p:spPr>
            <a:xfrm>
              <a:off x="2203474" y="938912"/>
              <a:ext cx="33486" cy="7570"/>
            </a:xfrm>
            <a:custGeom>
              <a:avLst/>
              <a:gdLst/>
              <a:ahLst/>
              <a:cxnLst/>
              <a:rect l="l" t="t" r="r" b="b"/>
              <a:pathLst>
                <a:path w="1066" h="241" extrusionOk="0">
                  <a:moveTo>
                    <a:pt x="88" y="100"/>
                  </a:moveTo>
                  <a:cubicBezTo>
                    <a:pt x="88" y="100"/>
                    <a:pt x="89" y="100"/>
                    <a:pt x="89" y="100"/>
                  </a:cubicBezTo>
                  <a:lnTo>
                    <a:pt x="89" y="100"/>
                  </a:lnTo>
                  <a:cubicBezTo>
                    <a:pt x="87" y="102"/>
                    <a:pt x="85" y="102"/>
                    <a:pt x="85" y="102"/>
                  </a:cubicBezTo>
                  <a:cubicBezTo>
                    <a:pt x="84" y="102"/>
                    <a:pt x="85" y="101"/>
                    <a:pt x="88" y="100"/>
                  </a:cubicBezTo>
                  <a:close/>
                  <a:moveTo>
                    <a:pt x="109" y="226"/>
                  </a:moveTo>
                  <a:lnTo>
                    <a:pt x="106" y="230"/>
                  </a:lnTo>
                  <a:cubicBezTo>
                    <a:pt x="106" y="226"/>
                    <a:pt x="109" y="226"/>
                    <a:pt x="109" y="226"/>
                  </a:cubicBezTo>
                  <a:close/>
                  <a:moveTo>
                    <a:pt x="564" y="1"/>
                  </a:moveTo>
                  <a:cubicBezTo>
                    <a:pt x="555" y="1"/>
                    <a:pt x="547" y="1"/>
                    <a:pt x="538" y="1"/>
                  </a:cubicBezTo>
                  <a:cubicBezTo>
                    <a:pt x="461" y="1"/>
                    <a:pt x="383" y="12"/>
                    <a:pt x="306" y="29"/>
                  </a:cubicBezTo>
                  <a:cubicBezTo>
                    <a:pt x="267" y="40"/>
                    <a:pt x="225" y="50"/>
                    <a:pt x="186" y="61"/>
                  </a:cubicBezTo>
                  <a:cubicBezTo>
                    <a:pt x="169" y="68"/>
                    <a:pt x="148" y="75"/>
                    <a:pt x="130" y="86"/>
                  </a:cubicBezTo>
                  <a:cubicBezTo>
                    <a:pt x="124" y="88"/>
                    <a:pt x="118" y="90"/>
                    <a:pt x="111" y="92"/>
                  </a:cubicBezTo>
                  <a:lnTo>
                    <a:pt x="111" y="92"/>
                  </a:lnTo>
                  <a:cubicBezTo>
                    <a:pt x="106" y="90"/>
                    <a:pt x="99" y="89"/>
                    <a:pt x="93" y="89"/>
                  </a:cubicBezTo>
                  <a:cubicBezTo>
                    <a:pt x="87" y="89"/>
                    <a:pt x="80" y="90"/>
                    <a:pt x="74" y="93"/>
                  </a:cubicBezTo>
                  <a:cubicBezTo>
                    <a:pt x="28" y="110"/>
                    <a:pt x="0" y="156"/>
                    <a:pt x="25" y="202"/>
                  </a:cubicBezTo>
                  <a:cubicBezTo>
                    <a:pt x="41" y="230"/>
                    <a:pt x="65" y="241"/>
                    <a:pt x="91" y="241"/>
                  </a:cubicBezTo>
                  <a:cubicBezTo>
                    <a:pt x="110" y="241"/>
                    <a:pt x="130" y="235"/>
                    <a:pt x="148" y="226"/>
                  </a:cubicBezTo>
                  <a:cubicBezTo>
                    <a:pt x="236" y="191"/>
                    <a:pt x="327" y="163"/>
                    <a:pt x="418" y="152"/>
                  </a:cubicBezTo>
                  <a:cubicBezTo>
                    <a:pt x="467" y="145"/>
                    <a:pt x="516" y="142"/>
                    <a:pt x="564" y="142"/>
                  </a:cubicBezTo>
                  <a:cubicBezTo>
                    <a:pt x="702" y="142"/>
                    <a:pt x="839" y="170"/>
                    <a:pt x="967" y="219"/>
                  </a:cubicBezTo>
                  <a:cubicBezTo>
                    <a:pt x="973" y="222"/>
                    <a:pt x="980" y="223"/>
                    <a:pt x="986" y="223"/>
                  </a:cubicBezTo>
                  <a:cubicBezTo>
                    <a:pt x="1016" y="223"/>
                    <a:pt x="1046" y="199"/>
                    <a:pt x="1055" y="173"/>
                  </a:cubicBezTo>
                  <a:cubicBezTo>
                    <a:pt x="1065" y="131"/>
                    <a:pt x="1040" y="100"/>
                    <a:pt x="1005" y="86"/>
                  </a:cubicBezTo>
                  <a:cubicBezTo>
                    <a:pt x="866" y="29"/>
                    <a:pt x="714"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9"/>
            <p:cNvSpPr/>
            <p:nvPr/>
          </p:nvSpPr>
          <p:spPr>
            <a:xfrm>
              <a:off x="2234478" y="795954"/>
              <a:ext cx="8638" cy="20607"/>
            </a:xfrm>
            <a:custGeom>
              <a:avLst/>
              <a:gdLst/>
              <a:ahLst/>
              <a:cxnLst/>
              <a:rect l="l" t="t" r="r" b="b"/>
              <a:pathLst>
                <a:path w="275" h="656" extrusionOk="0">
                  <a:moveTo>
                    <a:pt x="89" y="1"/>
                  </a:moveTo>
                  <a:cubicBezTo>
                    <a:pt x="46" y="1"/>
                    <a:pt x="22" y="32"/>
                    <a:pt x="18" y="71"/>
                  </a:cubicBezTo>
                  <a:cubicBezTo>
                    <a:pt x="1" y="261"/>
                    <a:pt x="43" y="454"/>
                    <a:pt x="138" y="619"/>
                  </a:cubicBezTo>
                  <a:cubicBezTo>
                    <a:pt x="150" y="643"/>
                    <a:pt x="175" y="656"/>
                    <a:pt x="200" y="656"/>
                  </a:cubicBezTo>
                  <a:cubicBezTo>
                    <a:pt x="211" y="656"/>
                    <a:pt x="223" y="653"/>
                    <a:pt x="233" y="647"/>
                  </a:cubicBezTo>
                  <a:cubicBezTo>
                    <a:pt x="264" y="626"/>
                    <a:pt x="275" y="584"/>
                    <a:pt x="257" y="549"/>
                  </a:cubicBezTo>
                  <a:cubicBezTo>
                    <a:pt x="173" y="401"/>
                    <a:pt x="141" y="236"/>
                    <a:pt x="159" y="68"/>
                  </a:cubicBezTo>
                  <a:cubicBezTo>
                    <a:pt x="162" y="32"/>
                    <a:pt x="124"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9"/>
            <p:cNvSpPr/>
            <p:nvPr/>
          </p:nvSpPr>
          <p:spPr>
            <a:xfrm>
              <a:off x="2220248" y="794792"/>
              <a:ext cx="29873" cy="130111"/>
            </a:xfrm>
            <a:custGeom>
              <a:avLst/>
              <a:gdLst/>
              <a:ahLst/>
              <a:cxnLst/>
              <a:rect l="l" t="t" r="r" b="b"/>
              <a:pathLst>
                <a:path w="951" h="4142" extrusionOk="0">
                  <a:moveTo>
                    <a:pt x="866" y="1"/>
                  </a:moveTo>
                  <a:cubicBezTo>
                    <a:pt x="838" y="1"/>
                    <a:pt x="812" y="16"/>
                    <a:pt x="805" y="52"/>
                  </a:cubicBezTo>
                  <a:cubicBezTo>
                    <a:pt x="573" y="1391"/>
                    <a:pt x="306" y="2726"/>
                    <a:pt x="11" y="4055"/>
                  </a:cubicBezTo>
                  <a:cubicBezTo>
                    <a:pt x="0" y="4107"/>
                    <a:pt x="44" y="4141"/>
                    <a:pt x="85" y="4141"/>
                  </a:cubicBezTo>
                  <a:cubicBezTo>
                    <a:pt x="113" y="4141"/>
                    <a:pt x="139" y="4126"/>
                    <a:pt x="148" y="4090"/>
                  </a:cubicBezTo>
                  <a:cubicBezTo>
                    <a:pt x="443" y="2762"/>
                    <a:pt x="707" y="1430"/>
                    <a:pt x="942" y="87"/>
                  </a:cubicBezTo>
                  <a:cubicBezTo>
                    <a:pt x="951" y="35"/>
                    <a:pt x="907" y="1"/>
                    <a:pt x="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9"/>
            <p:cNvSpPr/>
            <p:nvPr/>
          </p:nvSpPr>
          <p:spPr>
            <a:xfrm>
              <a:off x="2121299" y="1101786"/>
              <a:ext cx="81830" cy="22303"/>
            </a:xfrm>
            <a:custGeom>
              <a:avLst/>
              <a:gdLst/>
              <a:ahLst/>
              <a:cxnLst/>
              <a:rect l="l" t="t" r="r" b="b"/>
              <a:pathLst>
                <a:path w="2605" h="710" extrusionOk="0">
                  <a:moveTo>
                    <a:pt x="2512" y="0"/>
                  </a:moveTo>
                  <a:cubicBezTo>
                    <a:pt x="2505" y="0"/>
                    <a:pt x="2497" y="1"/>
                    <a:pt x="2490" y="4"/>
                  </a:cubicBezTo>
                  <a:cubicBezTo>
                    <a:pt x="2096" y="116"/>
                    <a:pt x="1695" y="197"/>
                    <a:pt x="1298" y="289"/>
                  </a:cubicBezTo>
                  <a:lnTo>
                    <a:pt x="82" y="573"/>
                  </a:lnTo>
                  <a:cubicBezTo>
                    <a:pt x="1" y="593"/>
                    <a:pt x="28" y="709"/>
                    <a:pt x="102" y="709"/>
                  </a:cubicBezTo>
                  <a:cubicBezTo>
                    <a:pt x="108" y="709"/>
                    <a:pt x="114" y="708"/>
                    <a:pt x="121" y="707"/>
                  </a:cubicBezTo>
                  <a:lnTo>
                    <a:pt x="1337" y="426"/>
                  </a:lnTo>
                  <a:cubicBezTo>
                    <a:pt x="1734" y="331"/>
                    <a:pt x="2135" y="250"/>
                    <a:pt x="2525" y="138"/>
                  </a:cubicBezTo>
                  <a:cubicBezTo>
                    <a:pt x="2604" y="115"/>
                    <a:pt x="2580" y="0"/>
                    <a:pt x="2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9"/>
            <p:cNvSpPr/>
            <p:nvPr/>
          </p:nvSpPr>
          <p:spPr>
            <a:xfrm>
              <a:off x="2121770" y="1116142"/>
              <a:ext cx="90437" cy="45203"/>
            </a:xfrm>
            <a:custGeom>
              <a:avLst/>
              <a:gdLst/>
              <a:ahLst/>
              <a:cxnLst/>
              <a:rect l="l" t="t" r="r" b="b"/>
              <a:pathLst>
                <a:path w="2879" h="1439" extrusionOk="0">
                  <a:moveTo>
                    <a:pt x="2781" y="1"/>
                  </a:moveTo>
                  <a:cubicBezTo>
                    <a:pt x="2740" y="1"/>
                    <a:pt x="2695" y="36"/>
                    <a:pt x="2703" y="88"/>
                  </a:cubicBezTo>
                  <a:cubicBezTo>
                    <a:pt x="2742" y="352"/>
                    <a:pt x="2696" y="654"/>
                    <a:pt x="2517" y="858"/>
                  </a:cubicBezTo>
                  <a:cubicBezTo>
                    <a:pt x="2411" y="981"/>
                    <a:pt x="2271" y="1048"/>
                    <a:pt x="2123" y="1104"/>
                  </a:cubicBezTo>
                  <a:cubicBezTo>
                    <a:pt x="1968" y="1164"/>
                    <a:pt x="1807" y="1213"/>
                    <a:pt x="1645" y="1252"/>
                  </a:cubicBezTo>
                  <a:cubicBezTo>
                    <a:pt x="1509" y="1281"/>
                    <a:pt x="1369" y="1299"/>
                    <a:pt x="1230" y="1299"/>
                  </a:cubicBezTo>
                  <a:cubicBezTo>
                    <a:pt x="1052" y="1299"/>
                    <a:pt x="876" y="1270"/>
                    <a:pt x="710" y="1199"/>
                  </a:cubicBezTo>
                  <a:cubicBezTo>
                    <a:pt x="457" y="1090"/>
                    <a:pt x="243" y="897"/>
                    <a:pt x="155" y="629"/>
                  </a:cubicBezTo>
                  <a:cubicBezTo>
                    <a:pt x="144" y="597"/>
                    <a:pt x="116" y="582"/>
                    <a:pt x="88" y="582"/>
                  </a:cubicBezTo>
                  <a:cubicBezTo>
                    <a:pt x="45" y="582"/>
                    <a:pt x="1" y="617"/>
                    <a:pt x="18" y="668"/>
                  </a:cubicBezTo>
                  <a:cubicBezTo>
                    <a:pt x="179" y="1157"/>
                    <a:pt x="679" y="1420"/>
                    <a:pt x="1167" y="1438"/>
                  </a:cubicBezTo>
                  <a:cubicBezTo>
                    <a:pt x="1187" y="1439"/>
                    <a:pt x="1207" y="1439"/>
                    <a:pt x="1226" y="1439"/>
                  </a:cubicBezTo>
                  <a:cubicBezTo>
                    <a:pt x="1515" y="1439"/>
                    <a:pt x="1801" y="1368"/>
                    <a:pt x="2070" y="1273"/>
                  </a:cubicBezTo>
                  <a:cubicBezTo>
                    <a:pt x="2320" y="1185"/>
                    <a:pt x="2555" y="1076"/>
                    <a:pt x="2700" y="844"/>
                  </a:cubicBezTo>
                  <a:cubicBezTo>
                    <a:pt x="2847" y="608"/>
                    <a:pt x="2879" y="320"/>
                    <a:pt x="2837" y="53"/>
                  </a:cubicBezTo>
                  <a:cubicBezTo>
                    <a:pt x="2832" y="16"/>
                    <a:pt x="2808" y="1"/>
                    <a:pt x="2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9"/>
            <p:cNvSpPr/>
            <p:nvPr/>
          </p:nvSpPr>
          <p:spPr>
            <a:xfrm>
              <a:off x="1897925" y="1119943"/>
              <a:ext cx="53087" cy="15958"/>
            </a:xfrm>
            <a:custGeom>
              <a:avLst/>
              <a:gdLst/>
              <a:ahLst/>
              <a:cxnLst/>
              <a:rect l="l" t="t" r="r" b="b"/>
              <a:pathLst>
                <a:path w="1690" h="508" extrusionOk="0">
                  <a:moveTo>
                    <a:pt x="100" y="0"/>
                  </a:moveTo>
                  <a:cubicBezTo>
                    <a:pt x="26" y="0"/>
                    <a:pt x="1" y="120"/>
                    <a:pt x="79" y="139"/>
                  </a:cubicBezTo>
                  <a:cubicBezTo>
                    <a:pt x="578" y="259"/>
                    <a:pt x="1074" y="382"/>
                    <a:pt x="1570" y="505"/>
                  </a:cubicBezTo>
                  <a:cubicBezTo>
                    <a:pt x="1576" y="506"/>
                    <a:pt x="1582" y="507"/>
                    <a:pt x="1587" y="507"/>
                  </a:cubicBezTo>
                  <a:cubicBezTo>
                    <a:pt x="1662" y="507"/>
                    <a:pt x="1690" y="387"/>
                    <a:pt x="1608" y="368"/>
                  </a:cubicBezTo>
                  <a:cubicBezTo>
                    <a:pt x="1113" y="245"/>
                    <a:pt x="614" y="125"/>
                    <a:pt x="118" y="2"/>
                  </a:cubicBezTo>
                  <a:cubicBezTo>
                    <a:pt x="112" y="1"/>
                    <a:pt x="106" y="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9"/>
            <p:cNvSpPr/>
            <p:nvPr/>
          </p:nvSpPr>
          <p:spPr>
            <a:xfrm>
              <a:off x="1893496" y="1151512"/>
              <a:ext cx="56228" cy="25664"/>
            </a:xfrm>
            <a:custGeom>
              <a:avLst/>
              <a:gdLst/>
              <a:ahLst/>
              <a:cxnLst/>
              <a:rect l="l" t="t" r="r" b="b"/>
              <a:pathLst>
                <a:path w="1790" h="817" extrusionOk="0">
                  <a:moveTo>
                    <a:pt x="1704" y="0"/>
                  </a:moveTo>
                  <a:cubicBezTo>
                    <a:pt x="1676" y="0"/>
                    <a:pt x="1648" y="15"/>
                    <a:pt x="1637" y="48"/>
                  </a:cubicBezTo>
                  <a:cubicBezTo>
                    <a:pt x="1538" y="326"/>
                    <a:pt x="1306" y="554"/>
                    <a:pt x="1022" y="639"/>
                  </a:cubicBezTo>
                  <a:cubicBezTo>
                    <a:pt x="938" y="663"/>
                    <a:pt x="852" y="675"/>
                    <a:pt x="766" y="675"/>
                  </a:cubicBezTo>
                  <a:cubicBezTo>
                    <a:pt x="544" y="675"/>
                    <a:pt x="323" y="596"/>
                    <a:pt x="154" y="449"/>
                  </a:cubicBezTo>
                  <a:cubicBezTo>
                    <a:pt x="138" y="436"/>
                    <a:pt x="121" y="430"/>
                    <a:pt x="105" y="430"/>
                  </a:cubicBezTo>
                  <a:cubicBezTo>
                    <a:pt x="48" y="430"/>
                    <a:pt x="0" y="501"/>
                    <a:pt x="55" y="547"/>
                  </a:cubicBezTo>
                  <a:cubicBezTo>
                    <a:pt x="255" y="719"/>
                    <a:pt x="514" y="816"/>
                    <a:pt x="774" y="816"/>
                  </a:cubicBezTo>
                  <a:cubicBezTo>
                    <a:pt x="870" y="816"/>
                    <a:pt x="967" y="803"/>
                    <a:pt x="1060" y="776"/>
                  </a:cubicBezTo>
                  <a:cubicBezTo>
                    <a:pt x="1394" y="677"/>
                    <a:pt x="1658" y="410"/>
                    <a:pt x="1770" y="87"/>
                  </a:cubicBezTo>
                  <a:cubicBezTo>
                    <a:pt x="1789" y="34"/>
                    <a:pt x="1747" y="0"/>
                    <a:pt x="1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9"/>
            <p:cNvSpPr/>
            <p:nvPr/>
          </p:nvSpPr>
          <p:spPr>
            <a:xfrm>
              <a:off x="1966749" y="1040249"/>
              <a:ext cx="5120" cy="154769"/>
            </a:xfrm>
            <a:custGeom>
              <a:avLst/>
              <a:gdLst/>
              <a:ahLst/>
              <a:cxnLst/>
              <a:rect l="l" t="t" r="r" b="b"/>
              <a:pathLst>
                <a:path w="163" h="4927" extrusionOk="0">
                  <a:moveTo>
                    <a:pt x="92" y="0"/>
                  </a:moveTo>
                  <a:cubicBezTo>
                    <a:pt x="57" y="0"/>
                    <a:pt x="22" y="23"/>
                    <a:pt x="22" y="69"/>
                  </a:cubicBezTo>
                  <a:cubicBezTo>
                    <a:pt x="18" y="1309"/>
                    <a:pt x="11" y="2550"/>
                    <a:pt x="4" y="3791"/>
                  </a:cubicBezTo>
                  <a:cubicBezTo>
                    <a:pt x="4" y="4146"/>
                    <a:pt x="4" y="4504"/>
                    <a:pt x="1" y="4859"/>
                  </a:cubicBezTo>
                  <a:cubicBezTo>
                    <a:pt x="1" y="4903"/>
                    <a:pt x="36" y="4926"/>
                    <a:pt x="72" y="4926"/>
                  </a:cubicBezTo>
                  <a:cubicBezTo>
                    <a:pt x="107" y="4926"/>
                    <a:pt x="141" y="4904"/>
                    <a:pt x="141" y="4859"/>
                  </a:cubicBezTo>
                  <a:cubicBezTo>
                    <a:pt x="148" y="3618"/>
                    <a:pt x="152" y="2374"/>
                    <a:pt x="159" y="1133"/>
                  </a:cubicBezTo>
                  <a:cubicBezTo>
                    <a:pt x="159" y="779"/>
                    <a:pt x="162" y="424"/>
                    <a:pt x="162" y="69"/>
                  </a:cubicBezTo>
                  <a:cubicBezTo>
                    <a:pt x="162" y="23"/>
                    <a:pt x="127"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9"/>
            <p:cNvSpPr/>
            <p:nvPr/>
          </p:nvSpPr>
          <p:spPr>
            <a:xfrm>
              <a:off x="2067898" y="1122456"/>
              <a:ext cx="27831" cy="146665"/>
            </a:xfrm>
            <a:custGeom>
              <a:avLst/>
              <a:gdLst/>
              <a:ahLst/>
              <a:cxnLst/>
              <a:rect l="l" t="t" r="r" b="b"/>
              <a:pathLst>
                <a:path w="886" h="4669" extrusionOk="0">
                  <a:moveTo>
                    <a:pt x="69" y="1"/>
                  </a:moveTo>
                  <a:cubicBezTo>
                    <a:pt x="33" y="1"/>
                    <a:pt x="0" y="23"/>
                    <a:pt x="4" y="66"/>
                  </a:cubicBezTo>
                  <a:cubicBezTo>
                    <a:pt x="127" y="1254"/>
                    <a:pt x="302" y="2439"/>
                    <a:pt x="531" y="3613"/>
                  </a:cubicBezTo>
                  <a:cubicBezTo>
                    <a:pt x="594" y="3947"/>
                    <a:pt x="664" y="4284"/>
                    <a:pt x="738" y="4618"/>
                  </a:cubicBezTo>
                  <a:cubicBezTo>
                    <a:pt x="747" y="4653"/>
                    <a:pt x="773" y="4669"/>
                    <a:pt x="801" y="4669"/>
                  </a:cubicBezTo>
                  <a:cubicBezTo>
                    <a:pt x="842" y="4669"/>
                    <a:pt x="886" y="4634"/>
                    <a:pt x="875" y="4579"/>
                  </a:cubicBezTo>
                  <a:cubicBezTo>
                    <a:pt x="619" y="3420"/>
                    <a:pt x="411" y="2249"/>
                    <a:pt x="260" y="1072"/>
                  </a:cubicBezTo>
                  <a:cubicBezTo>
                    <a:pt x="218" y="738"/>
                    <a:pt x="179" y="404"/>
                    <a:pt x="144" y="66"/>
                  </a:cubicBezTo>
                  <a:cubicBezTo>
                    <a:pt x="141" y="23"/>
                    <a:pt x="104"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9"/>
            <p:cNvSpPr/>
            <p:nvPr/>
          </p:nvSpPr>
          <p:spPr>
            <a:xfrm>
              <a:off x="1965619" y="661917"/>
              <a:ext cx="40177" cy="93986"/>
            </a:xfrm>
            <a:custGeom>
              <a:avLst/>
              <a:gdLst/>
              <a:ahLst/>
              <a:cxnLst/>
              <a:rect l="l" t="t" r="r" b="b"/>
              <a:pathLst>
                <a:path w="1279" h="2992" extrusionOk="0">
                  <a:moveTo>
                    <a:pt x="1194" y="1"/>
                  </a:moveTo>
                  <a:cubicBezTo>
                    <a:pt x="1167" y="1"/>
                    <a:pt x="1139" y="15"/>
                    <a:pt x="1126" y="47"/>
                  </a:cubicBezTo>
                  <a:cubicBezTo>
                    <a:pt x="761" y="1003"/>
                    <a:pt x="392" y="1955"/>
                    <a:pt x="19" y="2908"/>
                  </a:cubicBezTo>
                  <a:cubicBezTo>
                    <a:pt x="0" y="2958"/>
                    <a:pt x="42" y="2991"/>
                    <a:pt x="85" y="2991"/>
                  </a:cubicBezTo>
                  <a:cubicBezTo>
                    <a:pt x="114" y="2991"/>
                    <a:pt x="143" y="2976"/>
                    <a:pt x="156" y="2943"/>
                  </a:cubicBezTo>
                  <a:cubicBezTo>
                    <a:pt x="529" y="1994"/>
                    <a:pt x="894" y="1041"/>
                    <a:pt x="1260" y="85"/>
                  </a:cubicBezTo>
                  <a:cubicBezTo>
                    <a:pt x="1279" y="34"/>
                    <a:pt x="1237" y="1"/>
                    <a:pt x="1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9"/>
            <p:cNvSpPr/>
            <p:nvPr/>
          </p:nvSpPr>
          <p:spPr>
            <a:xfrm>
              <a:off x="1963954" y="751191"/>
              <a:ext cx="24188" cy="41402"/>
            </a:xfrm>
            <a:custGeom>
              <a:avLst/>
              <a:gdLst/>
              <a:ahLst/>
              <a:cxnLst/>
              <a:rect l="l" t="t" r="r" b="b"/>
              <a:pathLst>
                <a:path w="770" h="1318" extrusionOk="0">
                  <a:moveTo>
                    <a:pt x="98" y="0"/>
                  </a:moveTo>
                  <a:cubicBezTo>
                    <a:pt x="51" y="0"/>
                    <a:pt x="1" y="52"/>
                    <a:pt x="30" y="108"/>
                  </a:cubicBezTo>
                  <a:cubicBezTo>
                    <a:pt x="230" y="498"/>
                    <a:pt x="427" y="888"/>
                    <a:pt x="620" y="1282"/>
                  </a:cubicBezTo>
                  <a:cubicBezTo>
                    <a:pt x="634" y="1307"/>
                    <a:pt x="654" y="1317"/>
                    <a:pt x="675" y="1317"/>
                  </a:cubicBezTo>
                  <a:cubicBezTo>
                    <a:pt x="722" y="1317"/>
                    <a:pt x="770" y="1267"/>
                    <a:pt x="743" y="1211"/>
                  </a:cubicBezTo>
                  <a:cubicBezTo>
                    <a:pt x="547" y="818"/>
                    <a:pt x="350" y="428"/>
                    <a:pt x="149" y="34"/>
                  </a:cubicBezTo>
                  <a:cubicBezTo>
                    <a:pt x="138" y="10"/>
                    <a:pt x="118"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9"/>
            <p:cNvSpPr/>
            <p:nvPr/>
          </p:nvSpPr>
          <p:spPr>
            <a:xfrm>
              <a:off x="1958802" y="789891"/>
              <a:ext cx="30344" cy="40585"/>
            </a:xfrm>
            <a:custGeom>
              <a:avLst/>
              <a:gdLst/>
              <a:ahLst/>
              <a:cxnLst/>
              <a:rect l="l" t="t" r="r" b="b"/>
              <a:pathLst>
                <a:path w="966" h="1292" extrusionOk="0">
                  <a:moveTo>
                    <a:pt x="868" y="1"/>
                  </a:moveTo>
                  <a:cubicBezTo>
                    <a:pt x="847" y="1"/>
                    <a:pt x="825" y="10"/>
                    <a:pt x="809" y="32"/>
                  </a:cubicBezTo>
                  <a:cubicBezTo>
                    <a:pt x="535" y="408"/>
                    <a:pt x="278" y="791"/>
                    <a:pt x="32" y="1188"/>
                  </a:cubicBezTo>
                  <a:cubicBezTo>
                    <a:pt x="0" y="1240"/>
                    <a:pt x="49" y="1292"/>
                    <a:pt x="98" y="1292"/>
                  </a:cubicBezTo>
                  <a:cubicBezTo>
                    <a:pt x="119" y="1292"/>
                    <a:pt x="140" y="1282"/>
                    <a:pt x="155" y="1259"/>
                  </a:cubicBezTo>
                  <a:cubicBezTo>
                    <a:pt x="398" y="862"/>
                    <a:pt x="658" y="478"/>
                    <a:pt x="928" y="102"/>
                  </a:cubicBezTo>
                  <a:cubicBezTo>
                    <a:pt x="965" y="51"/>
                    <a:pt x="918" y="1"/>
                    <a:pt x="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9"/>
            <p:cNvSpPr/>
            <p:nvPr/>
          </p:nvSpPr>
          <p:spPr>
            <a:xfrm>
              <a:off x="1741742" y="729391"/>
              <a:ext cx="81170" cy="132058"/>
            </a:xfrm>
            <a:custGeom>
              <a:avLst/>
              <a:gdLst/>
              <a:ahLst/>
              <a:cxnLst/>
              <a:rect l="l" t="t" r="r" b="b"/>
              <a:pathLst>
                <a:path w="2584" h="4204" extrusionOk="0">
                  <a:moveTo>
                    <a:pt x="282" y="0"/>
                  </a:moveTo>
                  <a:lnTo>
                    <a:pt x="1" y="4204"/>
                  </a:lnTo>
                  <a:lnTo>
                    <a:pt x="1" y="4204"/>
                  </a:lnTo>
                  <a:lnTo>
                    <a:pt x="2584" y="2527"/>
                  </a:lnTo>
                  <a:lnTo>
                    <a:pt x="2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9"/>
            <p:cNvSpPr/>
            <p:nvPr/>
          </p:nvSpPr>
          <p:spPr>
            <a:xfrm>
              <a:off x="1983869" y="856423"/>
              <a:ext cx="92447" cy="79882"/>
            </a:xfrm>
            <a:custGeom>
              <a:avLst/>
              <a:gdLst/>
              <a:ahLst/>
              <a:cxnLst/>
              <a:rect l="l" t="t" r="r" b="b"/>
              <a:pathLst>
                <a:path w="2943" h="2543" extrusionOk="0">
                  <a:moveTo>
                    <a:pt x="1427" y="1"/>
                  </a:moveTo>
                  <a:cubicBezTo>
                    <a:pt x="1368" y="1"/>
                    <a:pt x="1313" y="7"/>
                    <a:pt x="1262" y="19"/>
                  </a:cubicBezTo>
                  <a:cubicBezTo>
                    <a:pt x="700" y="160"/>
                    <a:pt x="0" y="582"/>
                    <a:pt x="0" y="582"/>
                  </a:cubicBezTo>
                  <a:lnTo>
                    <a:pt x="981" y="2543"/>
                  </a:lnTo>
                  <a:lnTo>
                    <a:pt x="1962" y="1703"/>
                  </a:lnTo>
                  <a:lnTo>
                    <a:pt x="2520" y="2262"/>
                  </a:lnTo>
                  <a:lnTo>
                    <a:pt x="2942" y="582"/>
                  </a:lnTo>
                  <a:cubicBezTo>
                    <a:pt x="2942" y="582"/>
                    <a:pt x="2016" y="1"/>
                    <a:pt x="1427" y="1"/>
                  </a:cubicBez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9"/>
            <p:cNvSpPr/>
            <p:nvPr/>
          </p:nvSpPr>
          <p:spPr>
            <a:xfrm>
              <a:off x="2049898" y="865847"/>
              <a:ext cx="96845" cy="158476"/>
            </a:xfrm>
            <a:custGeom>
              <a:avLst/>
              <a:gdLst/>
              <a:ahLst/>
              <a:cxnLst/>
              <a:rect l="l" t="t" r="r" b="b"/>
              <a:pathLst>
                <a:path w="3083" h="5045" extrusionOk="0">
                  <a:moveTo>
                    <a:pt x="700" y="1"/>
                  </a:moveTo>
                  <a:lnTo>
                    <a:pt x="0" y="2942"/>
                  </a:lnTo>
                  <a:lnTo>
                    <a:pt x="2801" y="5044"/>
                  </a:lnTo>
                  <a:lnTo>
                    <a:pt x="3083" y="1403"/>
                  </a:lnTo>
                  <a:lnTo>
                    <a:pt x="7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9"/>
            <p:cNvSpPr/>
            <p:nvPr/>
          </p:nvSpPr>
          <p:spPr>
            <a:xfrm>
              <a:off x="1740642" y="737118"/>
              <a:ext cx="303759" cy="356532"/>
            </a:xfrm>
            <a:custGeom>
              <a:avLst/>
              <a:gdLst/>
              <a:ahLst/>
              <a:cxnLst/>
              <a:rect l="l" t="t" r="r" b="b"/>
              <a:pathLst>
                <a:path w="9670" h="11350" extrusionOk="0">
                  <a:moveTo>
                    <a:pt x="6025" y="0"/>
                  </a:moveTo>
                  <a:cubicBezTo>
                    <a:pt x="6025" y="0"/>
                    <a:pt x="1" y="3782"/>
                    <a:pt x="1" y="3923"/>
                  </a:cubicBezTo>
                  <a:lnTo>
                    <a:pt x="4766" y="11349"/>
                  </a:lnTo>
                  <a:lnTo>
                    <a:pt x="9669" y="7705"/>
                  </a:lnTo>
                  <a:lnTo>
                    <a:pt x="7005" y="2802"/>
                  </a:lnTo>
                  <a:lnTo>
                    <a:pt x="7427" y="2243"/>
                  </a:lnTo>
                  <a:lnTo>
                    <a:pt x="60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9"/>
            <p:cNvSpPr/>
            <p:nvPr/>
          </p:nvSpPr>
          <p:spPr>
            <a:xfrm>
              <a:off x="1780285" y="921950"/>
              <a:ext cx="114404" cy="145314"/>
            </a:xfrm>
            <a:custGeom>
              <a:avLst/>
              <a:gdLst/>
              <a:ahLst/>
              <a:cxnLst/>
              <a:rect l="l" t="t" r="r" b="b"/>
              <a:pathLst>
                <a:path w="3642" h="4626" extrusionOk="0">
                  <a:moveTo>
                    <a:pt x="1962" y="0"/>
                  </a:moveTo>
                  <a:cubicBezTo>
                    <a:pt x="1962" y="0"/>
                    <a:pt x="1403" y="281"/>
                    <a:pt x="981" y="699"/>
                  </a:cubicBezTo>
                  <a:cubicBezTo>
                    <a:pt x="563" y="1121"/>
                    <a:pt x="0" y="1821"/>
                    <a:pt x="0" y="1821"/>
                  </a:cubicBezTo>
                  <a:lnTo>
                    <a:pt x="1962" y="4625"/>
                  </a:lnTo>
                  <a:lnTo>
                    <a:pt x="3504" y="3504"/>
                  </a:lnTo>
                  <a:lnTo>
                    <a:pt x="3223" y="2664"/>
                  </a:lnTo>
                  <a:lnTo>
                    <a:pt x="3642" y="2383"/>
                  </a:lnTo>
                  <a:lnTo>
                    <a:pt x="3083" y="1539"/>
                  </a:lnTo>
                  <a:lnTo>
                    <a:pt x="3504" y="1402"/>
                  </a:lnTo>
                  <a:lnTo>
                    <a:pt x="3083" y="422"/>
                  </a:lnTo>
                  <a:lnTo>
                    <a:pt x="2383" y="699"/>
                  </a:lnTo>
                  <a:lnTo>
                    <a:pt x="1962" y="0"/>
                  </a:lnTo>
                  <a:close/>
                </a:path>
              </a:pathLst>
            </a:custGeom>
            <a:solidFill>
              <a:srgbClr val="C76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9"/>
            <p:cNvSpPr/>
            <p:nvPr/>
          </p:nvSpPr>
          <p:spPr>
            <a:xfrm>
              <a:off x="2099153" y="882621"/>
              <a:ext cx="123734" cy="72783"/>
            </a:xfrm>
            <a:custGeom>
              <a:avLst/>
              <a:gdLst/>
              <a:ahLst/>
              <a:cxnLst/>
              <a:rect l="l" t="t" r="r" b="b"/>
              <a:pathLst>
                <a:path w="3939" h="2317" extrusionOk="0">
                  <a:moveTo>
                    <a:pt x="108" y="0"/>
                  </a:moveTo>
                  <a:cubicBezTo>
                    <a:pt x="43" y="0"/>
                    <a:pt x="0" y="94"/>
                    <a:pt x="70" y="127"/>
                  </a:cubicBezTo>
                  <a:cubicBezTo>
                    <a:pt x="1072" y="609"/>
                    <a:pt x="1989" y="1248"/>
                    <a:pt x="2945" y="1811"/>
                  </a:cubicBezTo>
                  <a:cubicBezTo>
                    <a:pt x="3230" y="1980"/>
                    <a:pt x="3514" y="2145"/>
                    <a:pt x="3803" y="2306"/>
                  </a:cubicBezTo>
                  <a:cubicBezTo>
                    <a:pt x="3815" y="2314"/>
                    <a:pt x="3827" y="2317"/>
                    <a:pt x="3838" y="2317"/>
                  </a:cubicBezTo>
                  <a:cubicBezTo>
                    <a:pt x="3898" y="2317"/>
                    <a:pt x="3938" y="2225"/>
                    <a:pt x="3873" y="2187"/>
                  </a:cubicBezTo>
                  <a:cubicBezTo>
                    <a:pt x="3377" y="1902"/>
                    <a:pt x="2882" y="1618"/>
                    <a:pt x="2397" y="1319"/>
                  </a:cubicBezTo>
                  <a:cubicBezTo>
                    <a:pt x="1926" y="1027"/>
                    <a:pt x="1462" y="728"/>
                    <a:pt x="980" y="454"/>
                  </a:cubicBezTo>
                  <a:cubicBezTo>
                    <a:pt x="706" y="296"/>
                    <a:pt x="425" y="145"/>
                    <a:pt x="140" y="8"/>
                  </a:cubicBezTo>
                  <a:cubicBezTo>
                    <a:pt x="129" y="3"/>
                    <a:pt x="118"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9"/>
            <p:cNvSpPr/>
            <p:nvPr/>
          </p:nvSpPr>
          <p:spPr>
            <a:xfrm>
              <a:off x="2066735" y="971047"/>
              <a:ext cx="115692" cy="85065"/>
            </a:xfrm>
            <a:custGeom>
              <a:avLst/>
              <a:gdLst/>
              <a:ahLst/>
              <a:cxnLst/>
              <a:rect l="l" t="t" r="r" b="b"/>
              <a:pathLst>
                <a:path w="3683" h="2708" extrusionOk="0">
                  <a:moveTo>
                    <a:pt x="91" y="1"/>
                  </a:moveTo>
                  <a:cubicBezTo>
                    <a:pt x="37" y="1"/>
                    <a:pt x="0" y="91"/>
                    <a:pt x="58" y="135"/>
                  </a:cubicBezTo>
                  <a:cubicBezTo>
                    <a:pt x="1225" y="989"/>
                    <a:pt x="2388" y="1843"/>
                    <a:pt x="3552" y="2693"/>
                  </a:cubicBezTo>
                  <a:cubicBezTo>
                    <a:pt x="3565" y="2703"/>
                    <a:pt x="3578" y="2708"/>
                    <a:pt x="3590" y="2708"/>
                  </a:cubicBezTo>
                  <a:cubicBezTo>
                    <a:pt x="3646" y="2708"/>
                    <a:pt x="3683" y="2617"/>
                    <a:pt x="3622" y="2574"/>
                  </a:cubicBezTo>
                  <a:cubicBezTo>
                    <a:pt x="2459" y="1720"/>
                    <a:pt x="1295" y="866"/>
                    <a:pt x="128" y="15"/>
                  </a:cubicBezTo>
                  <a:cubicBezTo>
                    <a:pt x="116" y="5"/>
                    <a:pt x="103"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9"/>
            <p:cNvSpPr/>
            <p:nvPr/>
          </p:nvSpPr>
          <p:spPr>
            <a:xfrm>
              <a:off x="1808273" y="939541"/>
              <a:ext cx="53810" cy="42690"/>
            </a:xfrm>
            <a:custGeom>
              <a:avLst/>
              <a:gdLst/>
              <a:ahLst/>
              <a:cxnLst/>
              <a:rect l="l" t="t" r="r" b="b"/>
              <a:pathLst>
                <a:path w="1713" h="1359" extrusionOk="0">
                  <a:moveTo>
                    <a:pt x="1607" y="1"/>
                  </a:moveTo>
                  <a:cubicBezTo>
                    <a:pt x="1596" y="1"/>
                    <a:pt x="1585" y="3"/>
                    <a:pt x="1573" y="9"/>
                  </a:cubicBezTo>
                  <a:cubicBezTo>
                    <a:pt x="976" y="291"/>
                    <a:pt x="448" y="712"/>
                    <a:pt x="41" y="1236"/>
                  </a:cubicBezTo>
                  <a:cubicBezTo>
                    <a:pt x="1" y="1289"/>
                    <a:pt x="48" y="1359"/>
                    <a:pt x="97" y="1359"/>
                  </a:cubicBezTo>
                  <a:cubicBezTo>
                    <a:pt x="113" y="1359"/>
                    <a:pt x="129" y="1351"/>
                    <a:pt x="143" y="1334"/>
                  </a:cubicBezTo>
                  <a:cubicBezTo>
                    <a:pt x="540" y="818"/>
                    <a:pt x="1056" y="407"/>
                    <a:pt x="1643" y="129"/>
                  </a:cubicBezTo>
                  <a:cubicBezTo>
                    <a:pt x="1713" y="96"/>
                    <a:pt x="1671" y="1"/>
                    <a:pt x="1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9"/>
            <p:cNvSpPr/>
            <p:nvPr/>
          </p:nvSpPr>
          <p:spPr>
            <a:xfrm>
              <a:off x="1826870" y="968032"/>
              <a:ext cx="54312" cy="41747"/>
            </a:xfrm>
            <a:custGeom>
              <a:avLst/>
              <a:gdLst/>
              <a:ahLst/>
              <a:cxnLst/>
              <a:rect l="l" t="t" r="r" b="b"/>
              <a:pathLst>
                <a:path w="1729" h="1329" extrusionOk="0">
                  <a:moveTo>
                    <a:pt x="1622" y="1"/>
                  </a:moveTo>
                  <a:cubicBezTo>
                    <a:pt x="1611" y="1"/>
                    <a:pt x="1600" y="3"/>
                    <a:pt x="1589" y="9"/>
                  </a:cubicBezTo>
                  <a:cubicBezTo>
                    <a:pt x="1009" y="315"/>
                    <a:pt x="486" y="719"/>
                    <a:pt x="46" y="1208"/>
                  </a:cubicBezTo>
                  <a:cubicBezTo>
                    <a:pt x="0" y="1259"/>
                    <a:pt x="47" y="1328"/>
                    <a:pt x="100" y="1328"/>
                  </a:cubicBezTo>
                  <a:cubicBezTo>
                    <a:pt x="116" y="1328"/>
                    <a:pt x="133" y="1322"/>
                    <a:pt x="148" y="1306"/>
                  </a:cubicBezTo>
                  <a:cubicBezTo>
                    <a:pt x="577" y="828"/>
                    <a:pt x="1087" y="427"/>
                    <a:pt x="1659" y="132"/>
                  </a:cubicBezTo>
                  <a:cubicBezTo>
                    <a:pt x="1729" y="96"/>
                    <a:pt x="1684" y="1"/>
                    <a:pt x="1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9"/>
            <p:cNvSpPr/>
            <p:nvPr/>
          </p:nvSpPr>
          <p:spPr>
            <a:xfrm>
              <a:off x="1838115" y="1003339"/>
              <a:ext cx="47904" cy="34585"/>
            </a:xfrm>
            <a:custGeom>
              <a:avLst/>
              <a:gdLst/>
              <a:ahLst/>
              <a:cxnLst/>
              <a:rect l="l" t="t" r="r" b="b"/>
              <a:pathLst>
                <a:path w="1525" h="1101" extrusionOk="0">
                  <a:moveTo>
                    <a:pt x="1432" y="0"/>
                  </a:moveTo>
                  <a:cubicBezTo>
                    <a:pt x="1421" y="0"/>
                    <a:pt x="1409" y="4"/>
                    <a:pt x="1396" y="13"/>
                  </a:cubicBezTo>
                  <a:cubicBezTo>
                    <a:pt x="1284" y="98"/>
                    <a:pt x="1147" y="147"/>
                    <a:pt x="1024" y="214"/>
                  </a:cubicBezTo>
                  <a:cubicBezTo>
                    <a:pt x="901" y="277"/>
                    <a:pt x="781" y="351"/>
                    <a:pt x="665" y="432"/>
                  </a:cubicBezTo>
                  <a:cubicBezTo>
                    <a:pt x="440" y="590"/>
                    <a:pt x="229" y="773"/>
                    <a:pt x="47" y="980"/>
                  </a:cubicBezTo>
                  <a:cubicBezTo>
                    <a:pt x="1" y="1031"/>
                    <a:pt x="48" y="1101"/>
                    <a:pt x="99" y="1101"/>
                  </a:cubicBezTo>
                  <a:cubicBezTo>
                    <a:pt x="115" y="1101"/>
                    <a:pt x="131" y="1094"/>
                    <a:pt x="145" y="1078"/>
                  </a:cubicBezTo>
                  <a:cubicBezTo>
                    <a:pt x="328" y="875"/>
                    <a:pt x="532" y="692"/>
                    <a:pt x="757" y="537"/>
                  </a:cubicBezTo>
                  <a:cubicBezTo>
                    <a:pt x="866" y="463"/>
                    <a:pt x="978" y="397"/>
                    <a:pt x="1094" y="333"/>
                  </a:cubicBezTo>
                  <a:cubicBezTo>
                    <a:pt x="1217" y="270"/>
                    <a:pt x="1354" y="221"/>
                    <a:pt x="1467" y="136"/>
                  </a:cubicBezTo>
                  <a:cubicBezTo>
                    <a:pt x="1525" y="90"/>
                    <a:pt x="1487" y="0"/>
                    <a:pt x="1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9"/>
            <p:cNvSpPr/>
            <p:nvPr/>
          </p:nvSpPr>
          <p:spPr>
            <a:xfrm>
              <a:off x="1921924" y="754364"/>
              <a:ext cx="26198" cy="35904"/>
            </a:xfrm>
            <a:custGeom>
              <a:avLst/>
              <a:gdLst/>
              <a:ahLst/>
              <a:cxnLst/>
              <a:rect l="l" t="t" r="r" b="b"/>
              <a:pathLst>
                <a:path w="834" h="1143" extrusionOk="0">
                  <a:moveTo>
                    <a:pt x="447" y="696"/>
                  </a:moveTo>
                  <a:cubicBezTo>
                    <a:pt x="447" y="696"/>
                    <a:pt x="447" y="696"/>
                    <a:pt x="447" y="696"/>
                  </a:cubicBezTo>
                  <a:lnTo>
                    <a:pt x="447" y="696"/>
                  </a:lnTo>
                  <a:cubicBezTo>
                    <a:pt x="447" y="696"/>
                    <a:pt x="447" y="696"/>
                    <a:pt x="447" y="696"/>
                  </a:cubicBezTo>
                  <a:close/>
                  <a:moveTo>
                    <a:pt x="648" y="926"/>
                  </a:moveTo>
                  <a:cubicBezTo>
                    <a:pt x="648" y="926"/>
                    <a:pt x="648" y="927"/>
                    <a:pt x="647" y="928"/>
                  </a:cubicBezTo>
                  <a:cubicBezTo>
                    <a:pt x="647" y="928"/>
                    <a:pt x="647" y="928"/>
                    <a:pt x="647" y="928"/>
                  </a:cubicBezTo>
                  <a:lnTo>
                    <a:pt x="647" y="928"/>
                  </a:lnTo>
                  <a:cubicBezTo>
                    <a:pt x="647" y="927"/>
                    <a:pt x="648" y="927"/>
                    <a:pt x="648" y="926"/>
                  </a:cubicBezTo>
                  <a:close/>
                  <a:moveTo>
                    <a:pt x="333" y="1"/>
                  </a:moveTo>
                  <a:cubicBezTo>
                    <a:pt x="325" y="1"/>
                    <a:pt x="316" y="3"/>
                    <a:pt x="306" y="7"/>
                  </a:cubicBezTo>
                  <a:cubicBezTo>
                    <a:pt x="173" y="59"/>
                    <a:pt x="1" y="186"/>
                    <a:pt x="4" y="348"/>
                  </a:cubicBezTo>
                  <a:cubicBezTo>
                    <a:pt x="8" y="453"/>
                    <a:pt x="91" y="486"/>
                    <a:pt x="187" y="486"/>
                  </a:cubicBezTo>
                  <a:cubicBezTo>
                    <a:pt x="203" y="486"/>
                    <a:pt x="219" y="485"/>
                    <a:pt x="235" y="483"/>
                  </a:cubicBezTo>
                  <a:lnTo>
                    <a:pt x="235" y="483"/>
                  </a:lnTo>
                  <a:cubicBezTo>
                    <a:pt x="212" y="527"/>
                    <a:pt x="197" y="573"/>
                    <a:pt x="197" y="618"/>
                  </a:cubicBezTo>
                  <a:cubicBezTo>
                    <a:pt x="197" y="671"/>
                    <a:pt x="233" y="717"/>
                    <a:pt x="282" y="734"/>
                  </a:cubicBezTo>
                  <a:cubicBezTo>
                    <a:pt x="293" y="738"/>
                    <a:pt x="304" y="741"/>
                    <a:pt x="315" y="742"/>
                  </a:cubicBezTo>
                  <a:lnTo>
                    <a:pt x="315" y="742"/>
                  </a:lnTo>
                  <a:cubicBezTo>
                    <a:pt x="322" y="764"/>
                    <a:pt x="333" y="784"/>
                    <a:pt x="349" y="801"/>
                  </a:cubicBezTo>
                  <a:cubicBezTo>
                    <a:pt x="386" y="838"/>
                    <a:pt x="434" y="852"/>
                    <a:pt x="484" y="852"/>
                  </a:cubicBezTo>
                  <a:cubicBezTo>
                    <a:pt x="502" y="852"/>
                    <a:pt x="520" y="850"/>
                    <a:pt x="538" y="847"/>
                  </a:cubicBezTo>
                  <a:lnTo>
                    <a:pt x="538" y="847"/>
                  </a:lnTo>
                  <a:cubicBezTo>
                    <a:pt x="550" y="866"/>
                    <a:pt x="566" y="884"/>
                    <a:pt x="584" y="899"/>
                  </a:cubicBezTo>
                  <a:cubicBezTo>
                    <a:pt x="598" y="906"/>
                    <a:pt x="609" y="914"/>
                    <a:pt x="623" y="921"/>
                  </a:cubicBezTo>
                  <a:cubicBezTo>
                    <a:pt x="629" y="924"/>
                    <a:pt x="635" y="929"/>
                    <a:pt x="641" y="933"/>
                  </a:cubicBezTo>
                  <a:lnTo>
                    <a:pt x="641" y="933"/>
                  </a:lnTo>
                  <a:cubicBezTo>
                    <a:pt x="625" y="949"/>
                    <a:pt x="608" y="986"/>
                    <a:pt x="605" y="998"/>
                  </a:cubicBezTo>
                  <a:cubicBezTo>
                    <a:pt x="598" y="1026"/>
                    <a:pt x="598" y="1061"/>
                    <a:pt x="616" y="1086"/>
                  </a:cubicBezTo>
                  <a:cubicBezTo>
                    <a:pt x="636" y="1122"/>
                    <a:pt x="675" y="1143"/>
                    <a:pt x="715" y="1143"/>
                  </a:cubicBezTo>
                  <a:cubicBezTo>
                    <a:pt x="736" y="1143"/>
                    <a:pt x="758" y="1137"/>
                    <a:pt x="777" y="1124"/>
                  </a:cubicBezTo>
                  <a:cubicBezTo>
                    <a:pt x="834" y="1091"/>
                    <a:pt x="812" y="1019"/>
                    <a:pt x="766" y="1000"/>
                  </a:cubicBezTo>
                  <a:lnTo>
                    <a:pt x="766" y="1000"/>
                  </a:lnTo>
                  <a:cubicBezTo>
                    <a:pt x="766" y="999"/>
                    <a:pt x="767" y="998"/>
                    <a:pt x="767" y="998"/>
                  </a:cubicBezTo>
                  <a:cubicBezTo>
                    <a:pt x="784" y="970"/>
                    <a:pt x="791" y="935"/>
                    <a:pt x="784" y="903"/>
                  </a:cubicBezTo>
                  <a:cubicBezTo>
                    <a:pt x="774" y="875"/>
                    <a:pt x="756" y="847"/>
                    <a:pt x="732" y="829"/>
                  </a:cubicBezTo>
                  <a:cubicBezTo>
                    <a:pt x="721" y="819"/>
                    <a:pt x="707" y="808"/>
                    <a:pt x="693" y="801"/>
                  </a:cubicBezTo>
                  <a:cubicBezTo>
                    <a:pt x="688" y="799"/>
                    <a:pt x="682" y="795"/>
                    <a:pt x="676" y="791"/>
                  </a:cubicBezTo>
                  <a:lnTo>
                    <a:pt x="676" y="791"/>
                  </a:lnTo>
                  <a:cubicBezTo>
                    <a:pt x="710" y="749"/>
                    <a:pt x="687" y="679"/>
                    <a:pt x="628" y="679"/>
                  </a:cubicBezTo>
                  <a:cubicBezTo>
                    <a:pt x="622" y="679"/>
                    <a:pt x="616" y="680"/>
                    <a:pt x="609" y="682"/>
                  </a:cubicBezTo>
                  <a:cubicBezTo>
                    <a:pt x="599" y="684"/>
                    <a:pt x="591" y="687"/>
                    <a:pt x="583" y="691"/>
                  </a:cubicBezTo>
                  <a:lnTo>
                    <a:pt x="583" y="691"/>
                  </a:lnTo>
                  <a:cubicBezTo>
                    <a:pt x="555" y="701"/>
                    <a:pt x="525" y="711"/>
                    <a:pt x="496" y="711"/>
                  </a:cubicBezTo>
                  <a:cubicBezTo>
                    <a:pt x="490" y="711"/>
                    <a:pt x="484" y="711"/>
                    <a:pt x="479" y="710"/>
                  </a:cubicBezTo>
                  <a:cubicBezTo>
                    <a:pt x="470" y="710"/>
                    <a:pt x="458" y="704"/>
                    <a:pt x="450" y="701"/>
                  </a:cubicBezTo>
                  <a:lnTo>
                    <a:pt x="450" y="701"/>
                  </a:lnTo>
                  <a:cubicBezTo>
                    <a:pt x="516" y="660"/>
                    <a:pt x="472" y="573"/>
                    <a:pt x="408" y="573"/>
                  </a:cubicBezTo>
                  <a:cubicBezTo>
                    <a:pt x="398" y="573"/>
                    <a:pt x="387" y="575"/>
                    <a:pt x="377" y="580"/>
                  </a:cubicBezTo>
                  <a:cubicBezTo>
                    <a:pt x="375" y="580"/>
                    <a:pt x="374" y="581"/>
                    <a:pt x="373" y="581"/>
                  </a:cubicBezTo>
                  <a:lnTo>
                    <a:pt x="373" y="581"/>
                  </a:lnTo>
                  <a:cubicBezTo>
                    <a:pt x="366" y="585"/>
                    <a:pt x="353" y="591"/>
                    <a:pt x="344" y="597"/>
                  </a:cubicBezTo>
                  <a:lnTo>
                    <a:pt x="344" y="597"/>
                  </a:lnTo>
                  <a:cubicBezTo>
                    <a:pt x="344" y="593"/>
                    <a:pt x="345" y="590"/>
                    <a:pt x="345" y="587"/>
                  </a:cubicBezTo>
                  <a:cubicBezTo>
                    <a:pt x="352" y="576"/>
                    <a:pt x="356" y="566"/>
                    <a:pt x="359" y="555"/>
                  </a:cubicBezTo>
                  <a:cubicBezTo>
                    <a:pt x="384" y="502"/>
                    <a:pt x="415" y="460"/>
                    <a:pt x="458" y="418"/>
                  </a:cubicBezTo>
                  <a:cubicBezTo>
                    <a:pt x="508" y="367"/>
                    <a:pt x="461" y="302"/>
                    <a:pt x="404" y="302"/>
                  </a:cubicBezTo>
                  <a:cubicBezTo>
                    <a:pt x="394" y="302"/>
                    <a:pt x="384" y="304"/>
                    <a:pt x="373" y="309"/>
                  </a:cubicBezTo>
                  <a:cubicBezTo>
                    <a:pt x="320" y="334"/>
                    <a:pt x="268" y="344"/>
                    <a:pt x="212" y="344"/>
                  </a:cubicBezTo>
                  <a:cubicBezTo>
                    <a:pt x="201" y="344"/>
                    <a:pt x="186" y="346"/>
                    <a:pt x="171" y="346"/>
                  </a:cubicBezTo>
                  <a:cubicBezTo>
                    <a:pt x="161" y="346"/>
                    <a:pt x="151" y="345"/>
                    <a:pt x="145" y="341"/>
                  </a:cubicBezTo>
                  <a:lnTo>
                    <a:pt x="145" y="341"/>
                  </a:lnTo>
                  <a:cubicBezTo>
                    <a:pt x="145" y="341"/>
                    <a:pt x="145" y="341"/>
                    <a:pt x="145" y="341"/>
                  </a:cubicBezTo>
                  <a:cubicBezTo>
                    <a:pt x="145" y="334"/>
                    <a:pt x="148" y="323"/>
                    <a:pt x="152" y="316"/>
                  </a:cubicBezTo>
                  <a:cubicBezTo>
                    <a:pt x="183" y="235"/>
                    <a:pt x="268" y="172"/>
                    <a:pt x="345" y="140"/>
                  </a:cubicBezTo>
                  <a:cubicBezTo>
                    <a:pt x="417" y="112"/>
                    <a:pt x="397"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9"/>
            <p:cNvSpPr/>
            <p:nvPr/>
          </p:nvSpPr>
          <p:spPr>
            <a:xfrm>
              <a:off x="1947431" y="790834"/>
              <a:ext cx="11843" cy="14732"/>
            </a:xfrm>
            <a:custGeom>
              <a:avLst/>
              <a:gdLst/>
              <a:ahLst/>
              <a:cxnLst/>
              <a:rect l="l" t="t" r="r" b="b"/>
              <a:pathLst>
                <a:path w="377" h="469" extrusionOk="0">
                  <a:moveTo>
                    <a:pt x="276" y="262"/>
                  </a:moveTo>
                  <a:lnTo>
                    <a:pt x="276" y="262"/>
                  </a:lnTo>
                  <a:cubicBezTo>
                    <a:pt x="275" y="262"/>
                    <a:pt x="276" y="264"/>
                    <a:pt x="278" y="266"/>
                  </a:cubicBezTo>
                  <a:cubicBezTo>
                    <a:pt x="277" y="263"/>
                    <a:pt x="276" y="262"/>
                    <a:pt x="276" y="262"/>
                  </a:cubicBezTo>
                  <a:close/>
                  <a:moveTo>
                    <a:pt x="76" y="1"/>
                  </a:moveTo>
                  <a:cubicBezTo>
                    <a:pt x="64" y="1"/>
                    <a:pt x="52" y="3"/>
                    <a:pt x="43" y="9"/>
                  </a:cubicBezTo>
                  <a:cubicBezTo>
                    <a:pt x="8" y="34"/>
                    <a:pt x="1" y="69"/>
                    <a:pt x="18" y="104"/>
                  </a:cubicBezTo>
                  <a:cubicBezTo>
                    <a:pt x="74" y="231"/>
                    <a:pt x="155" y="346"/>
                    <a:pt x="250" y="448"/>
                  </a:cubicBezTo>
                  <a:cubicBezTo>
                    <a:pt x="263" y="461"/>
                    <a:pt x="282" y="468"/>
                    <a:pt x="301" y="468"/>
                  </a:cubicBezTo>
                  <a:cubicBezTo>
                    <a:pt x="319" y="468"/>
                    <a:pt x="337" y="462"/>
                    <a:pt x="349" y="448"/>
                  </a:cubicBezTo>
                  <a:cubicBezTo>
                    <a:pt x="377" y="420"/>
                    <a:pt x="377" y="378"/>
                    <a:pt x="349" y="350"/>
                  </a:cubicBezTo>
                  <a:cubicBezTo>
                    <a:pt x="327" y="325"/>
                    <a:pt x="306" y="301"/>
                    <a:pt x="285" y="276"/>
                  </a:cubicBezTo>
                  <a:cubicBezTo>
                    <a:pt x="282" y="273"/>
                    <a:pt x="278" y="269"/>
                    <a:pt x="278" y="266"/>
                  </a:cubicBezTo>
                  <a:cubicBezTo>
                    <a:pt x="271" y="259"/>
                    <a:pt x="268" y="252"/>
                    <a:pt x="264" y="245"/>
                  </a:cubicBezTo>
                  <a:cubicBezTo>
                    <a:pt x="254" y="231"/>
                    <a:pt x="243" y="220"/>
                    <a:pt x="236" y="206"/>
                  </a:cubicBezTo>
                  <a:cubicBezTo>
                    <a:pt x="197" y="150"/>
                    <a:pt x="166" y="93"/>
                    <a:pt x="138" y="34"/>
                  </a:cubicBezTo>
                  <a:cubicBezTo>
                    <a:pt x="128" y="12"/>
                    <a:pt x="101"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9"/>
            <p:cNvSpPr/>
            <p:nvPr/>
          </p:nvSpPr>
          <p:spPr>
            <a:xfrm>
              <a:off x="1856837" y="851209"/>
              <a:ext cx="64113" cy="39203"/>
            </a:xfrm>
            <a:custGeom>
              <a:avLst/>
              <a:gdLst/>
              <a:ahLst/>
              <a:cxnLst/>
              <a:rect l="l" t="t" r="r" b="b"/>
              <a:pathLst>
                <a:path w="2041" h="1248" extrusionOk="0">
                  <a:moveTo>
                    <a:pt x="1937" y="1"/>
                  </a:moveTo>
                  <a:cubicBezTo>
                    <a:pt x="1926" y="1"/>
                    <a:pt x="1915" y="3"/>
                    <a:pt x="1904" y="10"/>
                  </a:cubicBezTo>
                  <a:cubicBezTo>
                    <a:pt x="1278" y="358"/>
                    <a:pt x="667" y="727"/>
                    <a:pt x="66" y="1113"/>
                  </a:cubicBezTo>
                  <a:cubicBezTo>
                    <a:pt x="1" y="1155"/>
                    <a:pt x="40" y="1248"/>
                    <a:pt x="100" y="1248"/>
                  </a:cubicBezTo>
                  <a:cubicBezTo>
                    <a:pt x="111" y="1248"/>
                    <a:pt x="124" y="1244"/>
                    <a:pt x="136" y="1236"/>
                  </a:cubicBezTo>
                  <a:cubicBezTo>
                    <a:pt x="737" y="846"/>
                    <a:pt x="1349" y="481"/>
                    <a:pt x="1974" y="133"/>
                  </a:cubicBezTo>
                  <a:cubicBezTo>
                    <a:pt x="2040" y="94"/>
                    <a:pt x="1999" y="1"/>
                    <a:pt x="1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9"/>
            <p:cNvSpPr/>
            <p:nvPr/>
          </p:nvSpPr>
          <p:spPr>
            <a:xfrm>
              <a:off x="1870533" y="863836"/>
              <a:ext cx="52899" cy="33863"/>
            </a:xfrm>
            <a:custGeom>
              <a:avLst/>
              <a:gdLst/>
              <a:ahLst/>
              <a:cxnLst/>
              <a:rect l="l" t="t" r="r" b="b"/>
              <a:pathLst>
                <a:path w="1684" h="1078" extrusionOk="0">
                  <a:moveTo>
                    <a:pt x="1586" y="0"/>
                  </a:moveTo>
                  <a:cubicBezTo>
                    <a:pt x="1574" y="0"/>
                    <a:pt x="1562" y="4"/>
                    <a:pt x="1549" y="12"/>
                  </a:cubicBezTo>
                  <a:cubicBezTo>
                    <a:pt x="1053" y="321"/>
                    <a:pt x="561" y="634"/>
                    <a:pt x="66" y="947"/>
                  </a:cubicBezTo>
                  <a:cubicBezTo>
                    <a:pt x="1" y="985"/>
                    <a:pt x="40" y="1078"/>
                    <a:pt x="99" y="1078"/>
                  </a:cubicBezTo>
                  <a:cubicBezTo>
                    <a:pt x="111" y="1078"/>
                    <a:pt x="123" y="1074"/>
                    <a:pt x="136" y="1066"/>
                  </a:cubicBezTo>
                  <a:cubicBezTo>
                    <a:pt x="631" y="753"/>
                    <a:pt x="1124" y="444"/>
                    <a:pt x="1619" y="131"/>
                  </a:cubicBezTo>
                  <a:cubicBezTo>
                    <a:pt x="1684" y="90"/>
                    <a:pt x="1645" y="0"/>
                    <a:pt x="1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9"/>
            <p:cNvSpPr/>
            <p:nvPr/>
          </p:nvSpPr>
          <p:spPr>
            <a:xfrm>
              <a:off x="1749249" y="754992"/>
              <a:ext cx="61977" cy="98510"/>
            </a:xfrm>
            <a:custGeom>
              <a:avLst/>
              <a:gdLst/>
              <a:ahLst/>
              <a:cxnLst/>
              <a:rect l="l" t="t" r="r" b="b"/>
              <a:pathLst>
                <a:path w="1973" h="3136" extrusionOk="0">
                  <a:moveTo>
                    <a:pt x="345" y="1"/>
                  </a:moveTo>
                  <a:lnTo>
                    <a:pt x="1" y="3136"/>
                  </a:lnTo>
                  <a:lnTo>
                    <a:pt x="1972" y="1860"/>
                  </a:lnTo>
                  <a:lnTo>
                    <a:pt x="3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9"/>
            <p:cNvSpPr/>
            <p:nvPr/>
          </p:nvSpPr>
          <p:spPr>
            <a:xfrm>
              <a:off x="2042862" y="1301413"/>
              <a:ext cx="28083" cy="17120"/>
            </a:xfrm>
            <a:custGeom>
              <a:avLst/>
              <a:gdLst/>
              <a:ahLst/>
              <a:cxnLst/>
              <a:rect l="l" t="t" r="r" b="b"/>
              <a:pathLst>
                <a:path w="894" h="545" extrusionOk="0">
                  <a:moveTo>
                    <a:pt x="794" y="0"/>
                  </a:moveTo>
                  <a:cubicBezTo>
                    <a:pt x="782" y="0"/>
                    <a:pt x="770" y="3"/>
                    <a:pt x="758" y="11"/>
                  </a:cubicBezTo>
                  <a:cubicBezTo>
                    <a:pt x="526" y="144"/>
                    <a:pt x="298" y="278"/>
                    <a:pt x="66" y="411"/>
                  </a:cubicBezTo>
                  <a:cubicBezTo>
                    <a:pt x="0" y="450"/>
                    <a:pt x="41" y="544"/>
                    <a:pt x="102" y="544"/>
                  </a:cubicBezTo>
                  <a:cubicBezTo>
                    <a:pt x="113" y="544"/>
                    <a:pt x="125" y="541"/>
                    <a:pt x="136" y="534"/>
                  </a:cubicBezTo>
                  <a:cubicBezTo>
                    <a:pt x="368" y="397"/>
                    <a:pt x="597" y="264"/>
                    <a:pt x="829" y="130"/>
                  </a:cubicBezTo>
                  <a:cubicBezTo>
                    <a:pt x="894" y="92"/>
                    <a:pt x="854" y="0"/>
                    <a:pt x="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9"/>
            <p:cNvSpPr/>
            <p:nvPr/>
          </p:nvSpPr>
          <p:spPr>
            <a:xfrm>
              <a:off x="2006486" y="1168381"/>
              <a:ext cx="22020" cy="129671"/>
            </a:xfrm>
            <a:custGeom>
              <a:avLst/>
              <a:gdLst/>
              <a:ahLst/>
              <a:cxnLst/>
              <a:rect l="l" t="t" r="r" b="b"/>
              <a:pathLst>
                <a:path w="701" h="4128" extrusionOk="0">
                  <a:moveTo>
                    <a:pt x="68" y="1"/>
                  </a:moveTo>
                  <a:cubicBezTo>
                    <a:pt x="33" y="1"/>
                    <a:pt x="1" y="23"/>
                    <a:pt x="4" y="67"/>
                  </a:cubicBezTo>
                  <a:cubicBezTo>
                    <a:pt x="113" y="1413"/>
                    <a:pt x="296" y="2752"/>
                    <a:pt x="553" y="4077"/>
                  </a:cubicBezTo>
                  <a:cubicBezTo>
                    <a:pt x="560" y="4112"/>
                    <a:pt x="586" y="4128"/>
                    <a:pt x="614" y="4128"/>
                  </a:cubicBezTo>
                  <a:cubicBezTo>
                    <a:pt x="656" y="4128"/>
                    <a:pt x="700" y="4094"/>
                    <a:pt x="690" y="4042"/>
                  </a:cubicBezTo>
                  <a:cubicBezTo>
                    <a:pt x="437" y="2727"/>
                    <a:pt x="254" y="1402"/>
                    <a:pt x="145" y="67"/>
                  </a:cubicBezTo>
                  <a:cubicBezTo>
                    <a:pt x="140" y="23"/>
                    <a:pt x="103"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9"/>
            <p:cNvSpPr/>
            <p:nvPr/>
          </p:nvSpPr>
          <p:spPr>
            <a:xfrm>
              <a:off x="2023512" y="1294250"/>
              <a:ext cx="16146" cy="12439"/>
            </a:xfrm>
            <a:custGeom>
              <a:avLst/>
              <a:gdLst/>
              <a:ahLst/>
              <a:cxnLst/>
              <a:rect l="l" t="t" r="r" b="b"/>
              <a:pathLst>
                <a:path w="514" h="396" extrusionOk="0">
                  <a:moveTo>
                    <a:pt x="78" y="1"/>
                  </a:moveTo>
                  <a:cubicBezTo>
                    <a:pt x="47" y="1"/>
                    <a:pt x="16" y="23"/>
                    <a:pt x="7" y="52"/>
                  </a:cubicBezTo>
                  <a:cubicBezTo>
                    <a:pt x="0" y="91"/>
                    <a:pt x="21" y="126"/>
                    <a:pt x="56" y="140"/>
                  </a:cubicBezTo>
                  <a:cubicBezTo>
                    <a:pt x="74" y="144"/>
                    <a:pt x="92" y="151"/>
                    <a:pt x="109" y="158"/>
                  </a:cubicBezTo>
                  <a:cubicBezTo>
                    <a:pt x="116" y="161"/>
                    <a:pt x="116" y="161"/>
                    <a:pt x="120" y="165"/>
                  </a:cubicBezTo>
                  <a:cubicBezTo>
                    <a:pt x="130" y="168"/>
                    <a:pt x="137" y="172"/>
                    <a:pt x="144" y="175"/>
                  </a:cubicBezTo>
                  <a:cubicBezTo>
                    <a:pt x="179" y="193"/>
                    <a:pt x="211" y="210"/>
                    <a:pt x="239" y="232"/>
                  </a:cubicBezTo>
                  <a:cubicBezTo>
                    <a:pt x="246" y="235"/>
                    <a:pt x="253" y="242"/>
                    <a:pt x="260" y="246"/>
                  </a:cubicBezTo>
                  <a:cubicBezTo>
                    <a:pt x="264" y="249"/>
                    <a:pt x="267" y="253"/>
                    <a:pt x="271" y="256"/>
                  </a:cubicBezTo>
                  <a:cubicBezTo>
                    <a:pt x="285" y="267"/>
                    <a:pt x="299" y="281"/>
                    <a:pt x="313" y="291"/>
                  </a:cubicBezTo>
                  <a:cubicBezTo>
                    <a:pt x="341" y="319"/>
                    <a:pt x="366" y="348"/>
                    <a:pt x="387" y="376"/>
                  </a:cubicBezTo>
                  <a:cubicBezTo>
                    <a:pt x="397" y="389"/>
                    <a:pt x="415" y="395"/>
                    <a:pt x="434" y="395"/>
                  </a:cubicBezTo>
                  <a:cubicBezTo>
                    <a:pt x="454" y="395"/>
                    <a:pt x="474" y="388"/>
                    <a:pt x="485" y="376"/>
                  </a:cubicBezTo>
                  <a:cubicBezTo>
                    <a:pt x="513" y="344"/>
                    <a:pt x="510" y="305"/>
                    <a:pt x="485" y="277"/>
                  </a:cubicBezTo>
                  <a:cubicBezTo>
                    <a:pt x="387" y="147"/>
                    <a:pt x="250" y="52"/>
                    <a:pt x="95" y="3"/>
                  </a:cubicBezTo>
                  <a:cubicBezTo>
                    <a:pt x="89" y="1"/>
                    <a:pt x="84"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9"/>
            <p:cNvSpPr/>
            <p:nvPr/>
          </p:nvSpPr>
          <p:spPr>
            <a:xfrm>
              <a:off x="2038024" y="1168381"/>
              <a:ext cx="20450" cy="115441"/>
            </a:xfrm>
            <a:custGeom>
              <a:avLst/>
              <a:gdLst/>
              <a:ahLst/>
              <a:cxnLst/>
              <a:rect l="l" t="t" r="r" b="b"/>
              <a:pathLst>
                <a:path w="651" h="3675" extrusionOk="0">
                  <a:moveTo>
                    <a:pt x="87" y="0"/>
                  </a:moveTo>
                  <a:cubicBezTo>
                    <a:pt x="46" y="0"/>
                    <a:pt x="1" y="35"/>
                    <a:pt x="9" y="88"/>
                  </a:cubicBezTo>
                  <a:cubicBezTo>
                    <a:pt x="174" y="1265"/>
                    <a:pt x="340" y="2446"/>
                    <a:pt x="508" y="3623"/>
                  </a:cubicBezTo>
                  <a:cubicBezTo>
                    <a:pt x="512" y="3659"/>
                    <a:pt x="537" y="3674"/>
                    <a:pt x="564" y="3674"/>
                  </a:cubicBezTo>
                  <a:cubicBezTo>
                    <a:pt x="604" y="3674"/>
                    <a:pt x="650" y="3640"/>
                    <a:pt x="642" y="3585"/>
                  </a:cubicBezTo>
                  <a:cubicBezTo>
                    <a:pt x="477" y="2407"/>
                    <a:pt x="308" y="1230"/>
                    <a:pt x="143" y="53"/>
                  </a:cubicBezTo>
                  <a:cubicBezTo>
                    <a:pt x="138" y="16"/>
                    <a:pt x="114"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9"/>
            <p:cNvSpPr/>
            <p:nvPr/>
          </p:nvSpPr>
          <p:spPr>
            <a:xfrm>
              <a:off x="1792347" y="1958028"/>
              <a:ext cx="58333" cy="23811"/>
            </a:xfrm>
            <a:custGeom>
              <a:avLst/>
              <a:gdLst/>
              <a:ahLst/>
              <a:cxnLst/>
              <a:rect l="l" t="t" r="r" b="b"/>
              <a:pathLst>
                <a:path w="1857" h="758" extrusionOk="0">
                  <a:moveTo>
                    <a:pt x="1751" y="1"/>
                  </a:moveTo>
                  <a:cubicBezTo>
                    <a:pt x="1746" y="1"/>
                    <a:pt x="1741" y="1"/>
                    <a:pt x="1736" y="2"/>
                  </a:cubicBezTo>
                  <a:cubicBezTo>
                    <a:pt x="1149" y="118"/>
                    <a:pt x="586" y="329"/>
                    <a:pt x="66" y="628"/>
                  </a:cubicBezTo>
                  <a:cubicBezTo>
                    <a:pt x="1" y="664"/>
                    <a:pt x="41" y="758"/>
                    <a:pt x="102" y="758"/>
                  </a:cubicBezTo>
                  <a:cubicBezTo>
                    <a:pt x="113" y="758"/>
                    <a:pt x="125" y="755"/>
                    <a:pt x="136" y="748"/>
                  </a:cubicBezTo>
                  <a:cubicBezTo>
                    <a:pt x="646" y="456"/>
                    <a:pt x="1198" y="252"/>
                    <a:pt x="1774" y="136"/>
                  </a:cubicBezTo>
                  <a:cubicBezTo>
                    <a:pt x="1857" y="120"/>
                    <a:pt x="1828" y="1"/>
                    <a:pt x="1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9"/>
            <p:cNvSpPr/>
            <p:nvPr/>
          </p:nvSpPr>
          <p:spPr>
            <a:xfrm>
              <a:off x="1781730" y="1983472"/>
              <a:ext cx="7979" cy="11466"/>
            </a:xfrm>
            <a:custGeom>
              <a:avLst/>
              <a:gdLst/>
              <a:ahLst/>
              <a:cxnLst/>
              <a:rect l="l" t="t" r="r" b="b"/>
              <a:pathLst>
                <a:path w="254" h="365" extrusionOk="0">
                  <a:moveTo>
                    <a:pt x="184" y="1"/>
                  </a:moveTo>
                  <a:cubicBezTo>
                    <a:pt x="178" y="1"/>
                    <a:pt x="171" y="2"/>
                    <a:pt x="165" y="4"/>
                  </a:cubicBezTo>
                  <a:cubicBezTo>
                    <a:pt x="144" y="8"/>
                    <a:pt x="134" y="18"/>
                    <a:pt x="123" y="36"/>
                  </a:cubicBezTo>
                  <a:cubicBezTo>
                    <a:pt x="70" y="106"/>
                    <a:pt x="32" y="191"/>
                    <a:pt x="11" y="275"/>
                  </a:cubicBezTo>
                  <a:cubicBezTo>
                    <a:pt x="0" y="310"/>
                    <a:pt x="21" y="352"/>
                    <a:pt x="60" y="363"/>
                  </a:cubicBezTo>
                  <a:cubicBezTo>
                    <a:pt x="65" y="364"/>
                    <a:pt x="70" y="364"/>
                    <a:pt x="75" y="364"/>
                  </a:cubicBezTo>
                  <a:cubicBezTo>
                    <a:pt x="105" y="364"/>
                    <a:pt x="135" y="347"/>
                    <a:pt x="144" y="314"/>
                  </a:cubicBezTo>
                  <a:cubicBezTo>
                    <a:pt x="153" y="286"/>
                    <a:pt x="162" y="259"/>
                    <a:pt x="172" y="231"/>
                  </a:cubicBezTo>
                  <a:lnTo>
                    <a:pt x="172" y="231"/>
                  </a:lnTo>
                  <a:cubicBezTo>
                    <a:pt x="171" y="233"/>
                    <a:pt x="170" y="234"/>
                    <a:pt x="169" y="236"/>
                  </a:cubicBezTo>
                  <a:cubicBezTo>
                    <a:pt x="170" y="233"/>
                    <a:pt x="171" y="230"/>
                    <a:pt x="173" y="228"/>
                  </a:cubicBezTo>
                  <a:lnTo>
                    <a:pt x="173" y="228"/>
                  </a:lnTo>
                  <a:cubicBezTo>
                    <a:pt x="172" y="229"/>
                    <a:pt x="172" y="230"/>
                    <a:pt x="172" y="231"/>
                  </a:cubicBezTo>
                  <a:lnTo>
                    <a:pt x="172" y="231"/>
                  </a:lnTo>
                  <a:cubicBezTo>
                    <a:pt x="173" y="228"/>
                    <a:pt x="175" y="225"/>
                    <a:pt x="175" y="222"/>
                  </a:cubicBezTo>
                  <a:lnTo>
                    <a:pt x="175" y="222"/>
                  </a:lnTo>
                  <a:cubicBezTo>
                    <a:pt x="175" y="224"/>
                    <a:pt x="174" y="226"/>
                    <a:pt x="173" y="228"/>
                  </a:cubicBezTo>
                  <a:lnTo>
                    <a:pt x="173" y="228"/>
                  </a:lnTo>
                  <a:cubicBezTo>
                    <a:pt x="174" y="225"/>
                    <a:pt x="175" y="222"/>
                    <a:pt x="176" y="219"/>
                  </a:cubicBezTo>
                  <a:lnTo>
                    <a:pt x="176" y="219"/>
                  </a:lnTo>
                  <a:cubicBezTo>
                    <a:pt x="176" y="220"/>
                    <a:pt x="176" y="221"/>
                    <a:pt x="175" y="222"/>
                  </a:cubicBezTo>
                  <a:lnTo>
                    <a:pt x="175" y="222"/>
                  </a:lnTo>
                  <a:cubicBezTo>
                    <a:pt x="195" y="181"/>
                    <a:pt x="217" y="141"/>
                    <a:pt x="243" y="106"/>
                  </a:cubicBezTo>
                  <a:cubicBezTo>
                    <a:pt x="253" y="92"/>
                    <a:pt x="253" y="68"/>
                    <a:pt x="250" y="54"/>
                  </a:cubicBezTo>
                  <a:cubicBezTo>
                    <a:pt x="246" y="36"/>
                    <a:pt x="232" y="18"/>
                    <a:pt x="218" y="11"/>
                  </a:cubicBezTo>
                  <a:cubicBezTo>
                    <a:pt x="207" y="5"/>
                    <a:pt x="195"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9"/>
            <p:cNvSpPr/>
            <p:nvPr/>
          </p:nvSpPr>
          <p:spPr>
            <a:xfrm>
              <a:off x="1871758" y="1944049"/>
              <a:ext cx="63547" cy="32889"/>
            </a:xfrm>
            <a:custGeom>
              <a:avLst/>
              <a:gdLst/>
              <a:ahLst/>
              <a:cxnLst/>
              <a:rect l="l" t="t" r="r" b="b"/>
              <a:pathLst>
                <a:path w="2023" h="1047" extrusionOk="0">
                  <a:moveTo>
                    <a:pt x="1912" y="0"/>
                  </a:moveTo>
                  <a:cubicBezTo>
                    <a:pt x="1898" y="0"/>
                    <a:pt x="1882" y="5"/>
                    <a:pt x="1868" y="15"/>
                  </a:cubicBezTo>
                  <a:cubicBezTo>
                    <a:pt x="1338" y="433"/>
                    <a:pt x="701" y="672"/>
                    <a:pt x="76" y="904"/>
                  </a:cubicBezTo>
                  <a:cubicBezTo>
                    <a:pt x="0" y="936"/>
                    <a:pt x="23" y="1046"/>
                    <a:pt x="90" y="1046"/>
                  </a:cubicBezTo>
                  <a:cubicBezTo>
                    <a:pt x="97" y="1046"/>
                    <a:pt x="106" y="1045"/>
                    <a:pt x="114" y="1041"/>
                  </a:cubicBezTo>
                  <a:cubicBezTo>
                    <a:pt x="761" y="799"/>
                    <a:pt x="1418" y="549"/>
                    <a:pt x="1967" y="117"/>
                  </a:cubicBezTo>
                  <a:cubicBezTo>
                    <a:pt x="2023" y="72"/>
                    <a:pt x="1971" y="0"/>
                    <a:pt x="1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9"/>
            <p:cNvSpPr/>
            <p:nvPr/>
          </p:nvSpPr>
          <p:spPr>
            <a:xfrm>
              <a:off x="2265514" y="1940091"/>
              <a:ext cx="29685" cy="55946"/>
            </a:xfrm>
            <a:custGeom>
              <a:avLst/>
              <a:gdLst/>
              <a:ahLst/>
              <a:cxnLst/>
              <a:rect l="l" t="t" r="r" b="b"/>
              <a:pathLst>
                <a:path w="945" h="1781" extrusionOk="0">
                  <a:moveTo>
                    <a:pt x="189" y="0"/>
                  </a:moveTo>
                  <a:cubicBezTo>
                    <a:pt x="162" y="0"/>
                    <a:pt x="138" y="15"/>
                    <a:pt x="134" y="50"/>
                  </a:cubicBezTo>
                  <a:cubicBezTo>
                    <a:pt x="78" y="429"/>
                    <a:pt x="0" y="851"/>
                    <a:pt x="95" y="1231"/>
                  </a:cubicBezTo>
                  <a:cubicBezTo>
                    <a:pt x="130" y="1385"/>
                    <a:pt x="211" y="1526"/>
                    <a:pt x="345" y="1617"/>
                  </a:cubicBezTo>
                  <a:cubicBezTo>
                    <a:pt x="485" y="1716"/>
                    <a:pt x="658" y="1747"/>
                    <a:pt x="823" y="1779"/>
                  </a:cubicBezTo>
                  <a:cubicBezTo>
                    <a:pt x="827" y="1780"/>
                    <a:pt x="831" y="1780"/>
                    <a:pt x="836" y="1780"/>
                  </a:cubicBezTo>
                  <a:cubicBezTo>
                    <a:pt x="914" y="1780"/>
                    <a:pt x="945" y="1659"/>
                    <a:pt x="861" y="1642"/>
                  </a:cubicBezTo>
                  <a:cubicBezTo>
                    <a:pt x="721" y="1617"/>
                    <a:pt x="570" y="1593"/>
                    <a:pt x="447" y="1519"/>
                  </a:cubicBezTo>
                  <a:cubicBezTo>
                    <a:pt x="313" y="1435"/>
                    <a:pt x="246" y="1294"/>
                    <a:pt x="218" y="1143"/>
                  </a:cubicBezTo>
                  <a:cubicBezTo>
                    <a:pt x="151" y="802"/>
                    <a:pt x="218" y="429"/>
                    <a:pt x="267" y="88"/>
                  </a:cubicBezTo>
                  <a:cubicBezTo>
                    <a:pt x="276" y="35"/>
                    <a:pt x="229" y="0"/>
                    <a:pt x="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9"/>
            <p:cNvSpPr/>
            <p:nvPr/>
          </p:nvSpPr>
          <p:spPr>
            <a:xfrm>
              <a:off x="2315177" y="1979860"/>
              <a:ext cx="26418" cy="11214"/>
            </a:xfrm>
            <a:custGeom>
              <a:avLst/>
              <a:gdLst/>
              <a:ahLst/>
              <a:cxnLst/>
              <a:rect l="l" t="t" r="r" b="b"/>
              <a:pathLst>
                <a:path w="841" h="357" extrusionOk="0">
                  <a:moveTo>
                    <a:pt x="761" y="0"/>
                  </a:moveTo>
                  <a:cubicBezTo>
                    <a:pt x="750" y="0"/>
                    <a:pt x="739" y="2"/>
                    <a:pt x="729" y="7"/>
                  </a:cubicBezTo>
                  <a:cubicBezTo>
                    <a:pt x="514" y="109"/>
                    <a:pt x="289" y="179"/>
                    <a:pt x="57" y="221"/>
                  </a:cubicBezTo>
                  <a:cubicBezTo>
                    <a:pt x="22" y="228"/>
                    <a:pt x="1" y="274"/>
                    <a:pt x="8" y="306"/>
                  </a:cubicBezTo>
                  <a:cubicBezTo>
                    <a:pt x="20" y="341"/>
                    <a:pt x="46" y="357"/>
                    <a:pt x="77" y="357"/>
                  </a:cubicBezTo>
                  <a:cubicBezTo>
                    <a:pt x="83" y="357"/>
                    <a:pt x="90" y="356"/>
                    <a:pt x="96" y="355"/>
                  </a:cubicBezTo>
                  <a:cubicBezTo>
                    <a:pt x="338" y="313"/>
                    <a:pt x="574" y="235"/>
                    <a:pt x="799" y="130"/>
                  </a:cubicBezTo>
                  <a:cubicBezTo>
                    <a:pt x="834" y="112"/>
                    <a:pt x="841" y="63"/>
                    <a:pt x="823" y="35"/>
                  </a:cubicBezTo>
                  <a:cubicBezTo>
                    <a:pt x="809" y="11"/>
                    <a:pt x="785" y="0"/>
                    <a:pt x="7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9"/>
            <p:cNvSpPr/>
            <p:nvPr/>
          </p:nvSpPr>
          <p:spPr>
            <a:xfrm>
              <a:off x="2283639" y="1923883"/>
              <a:ext cx="47935" cy="18753"/>
            </a:xfrm>
            <a:custGeom>
              <a:avLst/>
              <a:gdLst/>
              <a:ahLst/>
              <a:cxnLst/>
              <a:rect l="l" t="t" r="r" b="b"/>
              <a:pathLst>
                <a:path w="1526" h="597" extrusionOk="0">
                  <a:moveTo>
                    <a:pt x="1331" y="0"/>
                  </a:moveTo>
                  <a:cubicBezTo>
                    <a:pt x="865" y="0"/>
                    <a:pt x="409" y="171"/>
                    <a:pt x="56" y="478"/>
                  </a:cubicBezTo>
                  <a:cubicBezTo>
                    <a:pt x="0" y="525"/>
                    <a:pt x="53" y="597"/>
                    <a:pt x="110" y="597"/>
                  </a:cubicBezTo>
                  <a:cubicBezTo>
                    <a:pt x="125" y="597"/>
                    <a:pt x="140" y="592"/>
                    <a:pt x="154" y="580"/>
                  </a:cubicBezTo>
                  <a:cubicBezTo>
                    <a:pt x="479" y="294"/>
                    <a:pt x="899" y="141"/>
                    <a:pt x="1329" y="141"/>
                  </a:cubicBezTo>
                  <a:cubicBezTo>
                    <a:pt x="1365" y="141"/>
                    <a:pt x="1401" y="142"/>
                    <a:pt x="1437" y="144"/>
                  </a:cubicBezTo>
                  <a:cubicBezTo>
                    <a:pt x="1439" y="144"/>
                    <a:pt x="1442" y="144"/>
                    <a:pt x="1444" y="144"/>
                  </a:cubicBezTo>
                  <a:cubicBezTo>
                    <a:pt x="1525" y="144"/>
                    <a:pt x="1523" y="10"/>
                    <a:pt x="1437" y="3"/>
                  </a:cubicBezTo>
                  <a:cubicBezTo>
                    <a:pt x="1402" y="1"/>
                    <a:pt x="1366" y="0"/>
                    <a:pt x="1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9"/>
            <p:cNvSpPr/>
            <p:nvPr/>
          </p:nvSpPr>
          <p:spPr>
            <a:xfrm>
              <a:off x="2285429" y="1907642"/>
              <a:ext cx="42815" cy="13225"/>
            </a:xfrm>
            <a:custGeom>
              <a:avLst/>
              <a:gdLst/>
              <a:ahLst/>
              <a:cxnLst/>
              <a:rect l="l" t="t" r="r" b="b"/>
              <a:pathLst>
                <a:path w="1363" h="421" extrusionOk="0">
                  <a:moveTo>
                    <a:pt x="1254" y="0"/>
                  </a:moveTo>
                  <a:cubicBezTo>
                    <a:pt x="839" y="0"/>
                    <a:pt x="432" y="102"/>
                    <a:pt x="69" y="292"/>
                  </a:cubicBezTo>
                  <a:cubicBezTo>
                    <a:pt x="0" y="328"/>
                    <a:pt x="41" y="420"/>
                    <a:pt x="105" y="420"/>
                  </a:cubicBezTo>
                  <a:cubicBezTo>
                    <a:pt x="116" y="420"/>
                    <a:pt x="128" y="418"/>
                    <a:pt x="140" y="411"/>
                  </a:cubicBezTo>
                  <a:cubicBezTo>
                    <a:pt x="481" y="232"/>
                    <a:pt x="863" y="141"/>
                    <a:pt x="1253" y="141"/>
                  </a:cubicBezTo>
                  <a:cubicBezTo>
                    <a:pt x="1260" y="141"/>
                    <a:pt x="1267" y="141"/>
                    <a:pt x="1275" y="141"/>
                  </a:cubicBezTo>
                  <a:cubicBezTo>
                    <a:pt x="1363" y="141"/>
                    <a:pt x="1363" y="0"/>
                    <a:pt x="1275" y="0"/>
                  </a:cubicBezTo>
                  <a:cubicBezTo>
                    <a:pt x="1268" y="0"/>
                    <a:pt x="1261" y="0"/>
                    <a:pt x="1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9"/>
            <p:cNvSpPr/>
            <p:nvPr/>
          </p:nvSpPr>
          <p:spPr>
            <a:xfrm>
              <a:off x="1884951" y="1932333"/>
              <a:ext cx="14167" cy="18471"/>
            </a:xfrm>
            <a:custGeom>
              <a:avLst/>
              <a:gdLst/>
              <a:ahLst/>
              <a:cxnLst/>
              <a:rect l="l" t="t" r="r" b="b"/>
              <a:pathLst>
                <a:path w="451" h="588" extrusionOk="0">
                  <a:moveTo>
                    <a:pt x="74" y="1"/>
                  </a:moveTo>
                  <a:cubicBezTo>
                    <a:pt x="58" y="1"/>
                    <a:pt x="41" y="6"/>
                    <a:pt x="28" y="19"/>
                  </a:cubicBezTo>
                  <a:cubicBezTo>
                    <a:pt x="4" y="47"/>
                    <a:pt x="0" y="96"/>
                    <a:pt x="28" y="121"/>
                  </a:cubicBezTo>
                  <a:cubicBezTo>
                    <a:pt x="99" y="177"/>
                    <a:pt x="155" y="237"/>
                    <a:pt x="197" y="307"/>
                  </a:cubicBezTo>
                  <a:cubicBezTo>
                    <a:pt x="222" y="342"/>
                    <a:pt x="243" y="381"/>
                    <a:pt x="260" y="420"/>
                  </a:cubicBezTo>
                  <a:cubicBezTo>
                    <a:pt x="264" y="423"/>
                    <a:pt x="264" y="430"/>
                    <a:pt x="267" y="434"/>
                  </a:cubicBezTo>
                  <a:cubicBezTo>
                    <a:pt x="267" y="436"/>
                    <a:pt x="271" y="443"/>
                    <a:pt x="272" y="443"/>
                  </a:cubicBezTo>
                  <a:lnTo>
                    <a:pt x="272" y="443"/>
                  </a:lnTo>
                  <a:lnTo>
                    <a:pt x="281" y="469"/>
                  </a:lnTo>
                  <a:cubicBezTo>
                    <a:pt x="288" y="494"/>
                    <a:pt x="295" y="515"/>
                    <a:pt x="303" y="536"/>
                  </a:cubicBezTo>
                  <a:cubicBezTo>
                    <a:pt x="311" y="565"/>
                    <a:pt x="340" y="587"/>
                    <a:pt x="372" y="587"/>
                  </a:cubicBezTo>
                  <a:cubicBezTo>
                    <a:pt x="378" y="587"/>
                    <a:pt x="384" y="587"/>
                    <a:pt x="390" y="585"/>
                  </a:cubicBezTo>
                  <a:cubicBezTo>
                    <a:pt x="426" y="574"/>
                    <a:pt x="450" y="536"/>
                    <a:pt x="440" y="497"/>
                  </a:cubicBezTo>
                  <a:cubicBezTo>
                    <a:pt x="387" y="314"/>
                    <a:pt x="278" y="142"/>
                    <a:pt x="127" y="19"/>
                  </a:cubicBezTo>
                  <a:cubicBezTo>
                    <a:pt x="112" y="8"/>
                    <a:pt x="93"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9"/>
            <p:cNvSpPr/>
            <p:nvPr/>
          </p:nvSpPr>
          <p:spPr>
            <a:xfrm>
              <a:off x="1869591" y="1942667"/>
              <a:ext cx="13287" cy="19319"/>
            </a:xfrm>
            <a:custGeom>
              <a:avLst/>
              <a:gdLst/>
              <a:ahLst/>
              <a:cxnLst/>
              <a:rect l="l" t="t" r="r" b="b"/>
              <a:pathLst>
                <a:path w="423" h="615" extrusionOk="0">
                  <a:moveTo>
                    <a:pt x="81" y="1"/>
                  </a:moveTo>
                  <a:cubicBezTo>
                    <a:pt x="56" y="1"/>
                    <a:pt x="30" y="15"/>
                    <a:pt x="18" y="35"/>
                  </a:cubicBezTo>
                  <a:cubicBezTo>
                    <a:pt x="1" y="70"/>
                    <a:pt x="11" y="112"/>
                    <a:pt x="43" y="133"/>
                  </a:cubicBezTo>
                  <a:cubicBezTo>
                    <a:pt x="67" y="147"/>
                    <a:pt x="71" y="151"/>
                    <a:pt x="89" y="165"/>
                  </a:cubicBezTo>
                  <a:cubicBezTo>
                    <a:pt x="106" y="179"/>
                    <a:pt x="120" y="196"/>
                    <a:pt x="138" y="214"/>
                  </a:cubicBezTo>
                  <a:cubicBezTo>
                    <a:pt x="152" y="228"/>
                    <a:pt x="166" y="242"/>
                    <a:pt x="173" y="252"/>
                  </a:cubicBezTo>
                  <a:cubicBezTo>
                    <a:pt x="187" y="274"/>
                    <a:pt x="198" y="291"/>
                    <a:pt x="212" y="312"/>
                  </a:cubicBezTo>
                  <a:cubicBezTo>
                    <a:pt x="222" y="330"/>
                    <a:pt x="229" y="347"/>
                    <a:pt x="240" y="368"/>
                  </a:cubicBezTo>
                  <a:cubicBezTo>
                    <a:pt x="239" y="366"/>
                    <a:pt x="238" y="365"/>
                    <a:pt x="238" y="365"/>
                  </a:cubicBezTo>
                  <a:lnTo>
                    <a:pt x="238" y="365"/>
                  </a:lnTo>
                  <a:cubicBezTo>
                    <a:pt x="238" y="365"/>
                    <a:pt x="240" y="370"/>
                    <a:pt x="240" y="372"/>
                  </a:cubicBezTo>
                  <a:cubicBezTo>
                    <a:pt x="243" y="379"/>
                    <a:pt x="247" y="383"/>
                    <a:pt x="247" y="390"/>
                  </a:cubicBezTo>
                  <a:cubicBezTo>
                    <a:pt x="250" y="400"/>
                    <a:pt x="254" y="411"/>
                    <a:pt x="257" y="421"/>
                  </a:cubicBezTo>
                  <a:cubicBezTo>
                    <a:pt x="264" y="442"/>
                    <a:pt x="268" y="463"/>
                    <a:pt x="275" y="488"/>
                  </a:cubicBezTo>
                  <a:cubicBezTo>
                    <a:pt x="275" y="491"/>
                    <a:pt x="275" y="495"/>
                    <a:pt x="275" y="502"/>
                  </a:cubicBezTo>
                  <a:cubicBezTo>
                    <a:pt x="276" y="504"/>
                    <a:pt x="276" y="504"/>
                    <a:pt x="276" y="504"/>
                  </a:cubicBezTo>
                  <a:cubicBezTo>
                    <a:pt x="277" y="504"/>
                    <a:pt x="276" y="501"/>
                    <a:pt x="277" y="501"/>
                  </a:cubicBezTo>
                  <a:lnTo>
                    <a:pt x="277" y="501"/>
                  </a:lnTo>
                  <a:cubicBezTo>
                    <a:pt x="277" y="501"/>
                    <a:pt x="277" y="502"/>
                    <a:pt x="278" y="506"/>
                  </a:cubicBezTo>
                  <a:cubicBezTo>
                    <a:pt x="278" y="520"/>
                    <a:pt x="278" y="530"/>
                    <a:pt x="278" y="544"/>
                  </a:cubicBezTo>
                  <a:cubicBezTo>
                    <a:pt x="282" y="579"/>
                    <a:pt x="310" y="614"/>
                    <a:pt x="349" y="614"/>
                  </a:cubicBezTo>
                  <a:cubicBezTo>
                    <a:pt x="387" y="614"/>
                    <a:pt x="422" y="579"/>
                    <a:pt x="419" y="544"/>
                  </a:cubicBezTo>
                  <a:cubicBezTo>
                    <a:pt x="408" y="330"/>
                    <a:pt x="296" y="129"/>
                    <a:pt x="113" y="10"/>
                  </a:cubicBezTo>
                  <a:cubicBezTo>
                    <a:pt x="103" y="3"/>
                    <a:pt x="92"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9"/>
            <p:cNvSpPr/>
            <p:nvPr/>
          </p:nvSpPr>
          <p:spPr>
            <a:xfrm>
              <a:off x="2072672" y="569093"/>
              <a:ext cx="58490" cy="18219"/>
            </a:xfrm>
            <a:custGeom>
              <a:avLst/>
              <a:gdLst/>
              <a:ahLst/>
              <a:cxnLst/>
              <a:rect l="l" t="t" r="r" b="b"/>
              <a:pathLst>
                <a:path w="1862" h="580" extrusionOk="0">
                  <a:moveTo>
                    <a:pt x="93" y="1"/>
                  </a:moveTo>
                  <a:cubicBezTo>
                    <a:pt x="39" y="1"/>
                    <a:pt x="1" y="91"/>
                    <a:pt x="59" y="137"/>
                  </a:cubicBezTo>
                  <a:cubicBezTo>
                    <a:pt x="454" y="427"/>
                    <a:pt x="932" y="580"/>
                    <a:pt x="1416" y="580"/>
                  </a:cubicBezTo>
                  <a:cubicBezTo>
                    <a:pt x="1535" y="580"/>
                    <a:pt x="1655" y="571"/>
                    <a:pt x="1774" y="552"/>
                  </a:cubicBezTo>
                  <a:cubicBezTo>
                    <a:pt x="1861" y="538"/>
                    <a:pt x="1830" y="414"/>
                    <a:pt x="1751" y="414"/>
                  </a:cubicBezTo>
                  <a:cubicBezTo>
                    <a:pt x="1747" y="414"/>
                    <a:pt x="1743" y="414"/>
                    <a:pt x="1739" y="415"/>
                  </a:cubicBezTo>
                  <a:cubicBezTo>
                    <a:pt x="1630" y="432"/>
                    <a:pt x="1521" y="441"/>
                    <a:pt x="1411" y="441"/>
                  </a:cubicBezTo>
                  <a:cubicBezTo>
                    <a:pt x="953" y="441"/>
                    <a:pt x="501" y="289"/>
                    <a:pt x="129" y="14"/>
                  </a:cubicBezTo>
                  <a:cubicBezTo>
                    <a:pt x="117" y="5"/>
                    <a:pt x="105"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9"/>
            <p:cNvSpPr/>
            <p:nvPr/>
          </p:nvSpPr>
          <p:spPr>
            <a:xfrm>
              <a:off x="2073363" y="444103"/>
              <a:ext cx="34334" cy="15298"/>
            </a:xfrm>
            <a:custGeom>
              <a:avLst/>
              <a:gdLst/>
              <a:ahLst/>
              <a:cxnLst/>
              <a:rect l="l" t="t" r="r" b="b"/>
              <a:pathLst>
                <a:path w="1093" h="487" extrusionOk="0">
                  <a:moveTo>
                    <a:pt x="838" y="1"/>
                  </a:moveTo>
                  <a:cubicBezTo>
                    <a:pt x="572" y="1"/>
                    <a:pt x="309" y="112"/>
                    <a:pt x="131" y="311"/>
                  </a:cubicBezTo>
                  <a:lnTo>
                    <a:pt x="131" y="311"/>
                  </a:lnTo>
                  <a:cubicBezTo>
                    <a:pt x="114" y="323"/>
                    <a:pt x="97" y="336"/>
                    <a:pt x="80" y="349"/>
                  </a:cubicBezTo>
                  <a:lnTo>
                    <a:pt x="80" y="349"/>
                  </a:lnTo>
                  <a:cubicBezTo>
                    <a:pt x="76" y="351"/>
                    <a:pt x="72" y="353"/>
                    <a:pt x="69" y="355"/>
                  </a:cubicBezTo>
                  <a:cubicBezTo>
                    <a:pt x="69" y="356"/>
                    <a:pt x="69" y="357"/>
                    <a:pt x="70" y="357"/>
                  </a:cubicBezTo>
                  <a:lnTo>
                    <a:pt x="70" y="357"/>
                  </a:lnTo>
                  <a:cubicBezTo>
                    <a:pt x="65" y="361"/>
                    <a:pt x="60" y="365"/>
                    <a:pt x="55" y="369"/>
                  </a:cubicBezTo>
                  <a:cubicBezTo>
                    <a:pt x="1" y="411"/>
                    <a:pt x="51" y="486"/>
                    <a:pt x="108" y="486"/>
                  </a:cubicBezTo>
                  <a:cubicBezTo>
                    <a:pt x="118" y="486"/>
                    <a:pt x="129" y="484"/>
                    <a:pt x="139" y="478"/>
                  </a:cubicBezTo>
                  <a:cubicBezTo>
                    <a:pt x="141" y="477"/>
                    <a:pt x="143" y="476"/>
                    <a:pt x="145" y="475"/>
                  </a:cubicBezTo>
                  <a:lnTo>
                    <a:pt x="145" y="475"/>
                  </a:lnTo>
                  <a:cubicBezTo>
                    <a:pt x="145" y="475"/>
                    <a:pt x="146" y="475"/>
                    <a:pt x="146" y="475"/>
                  </a:cubicBezTo>
                  <a:cubicBezTo>
                    <a:pt x="163" y="475"/>
                    <a:pt x="180" y="469"/>
                    <a:pt x="192" y="454"/>
                  </a:cubicBezTo>
                  <a:cubicBezTo>
                    <a:pt x="193" y="452"/>
                    <a:pt x="194" y="450"/>
                    <a:pt x="196" y="449"/>
                  </a:cubicBezTo>
                  <a:lnTo>
                    <a:pt x="196" y="449"/>
                  </a:lnTo>
                  <a:cubicBezTo>
                    <a:pt x="339" y="377"/>
                    <a:pt x="491" y="320"/>
                    <a:pt x="646" y="281"/>
                  </a:cubicBezTo>
                  <a:lnTo>
                    <a:pt x="646" y="281"/>
                  </a:lnTo>
                  <a:cubicBezTo>
                    <a:pt x="730" y="267"/>
                    <a:pt x="811" y="257"/>
                    <a:pt x="891" y="236"/>
                  </a:cubicBezTo>
                  <a:cubicBezTo>
                    <a:pt x="933" y="228"/>
                    <a:pt x="948" y="186"/>
                    <a:pt x="940" y="151"/>
                  </a:cubicBezTo>
                  <a:lnTo>
                    <a:pt x="940" y="151"/>
                  </a:lnTo>
                  <a:cubicBezTo>
                    <a:pt x="949" y="151"/>
                    <a:pt x="958" y="151"/>
                    <a:pt x="967" y="152"/>
                  </a:cubicBezTo>
                  <a:lnTo>
                    <a:pt x="967" y="152"/>
                  </a:lnTo>
                  <a:cubicBezTo>
                    <a:pt x="972" y="153"/>
                    <a:pt x="977" y="154"/>
                    <a:pt x="982" y="155"/>
                  </a:cubicBezTo>
                  <a:cubicBezTo>
                    <a:pt x="982" y="154"/>
                    <a:pt x="983" y="154"/>
                    <a:pt x="983" y="153"/>
                  </a:cubicBezTo>
                  <a:lnTo>
                    <a:pt x="983" y="153"/>
                  </a:lnTo>
                  <a:cubicBezTo>
                    <a:pt x="988" y="154"/>
                    <a:pt x="994" y="154"/>
                    <a:pt x="1000" y="155"/>
                  </a:cubicBezTo>
                  <a:cubicBezTo>
                    <a:pt x="1002" y="155"/>
                    <a:pt x="1004" y="155"/>
                    <a:pt x="1006" y="155"/>
                  </a:cubicBezTo>
                  <a:cubicBezTo>
                    <a:pt x="1078" y="155"/>
                    <a:pt x="1093" y="32"/>
                    <a:pt x="1018" y="18"/>
                  </a:cubicBezTo>
                  <a:cubicBezTo>
                    <a:pt x="958" y="6"/>
                    <a:pt x="898" y="1"/>
                    <a:pt x="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9"/>
            <p:cNvSpPr/>
            <p:nvPr/>
          </p:nvSpPr>
          <p:spPr>
            <a:xfrm>
              <a:off x="2129403" y="440584"/>
              <a:ext cx="23874" cy="10398"/>
            </a:xfrm>
            <a:custGeom>
              <a:avLst/>
              <a:gdLst/>
              <a:ahLst/>
              <a:cxnLst/>
              <a:rect l="l" t="t" r="r" b="b"/>
              <a:pathLst>
                <a:path w="760" h="331" extrusionOk="0">
                  <a:moveTo>
                    <a:pt x="250" y="1"/>
                  </a:moveTo>
                  <a:cubicBezTo>
                    <a:pt x="185" y="1"/>
                    <a:pt x="120" y="14"/>
                    <a:pt x="60" y="42"/>
                  </a:cubicBezTo>
                  <a:cubicBezTo>
                    <a:pt x="30" y="57"/>
                    <a:pt x="20" y="94"/>
                    <a:pt x="28" y="122"/>
                  </a:cubicBezTo>
                  <a:lnTo>
                    <a:pt x="28" y="122"/>
                  </a:lnTo>
                  <a:cubicBezTo>
                    <a:pt x="11" y="137"/>
                    <a:pt x="1" y="164"/>
                    <a:pt x="3" y="186"/>
                  </a:cubicBezTo>
                  <a:cubicBezTo>
                    <a:pt x="7" y="216"/>
                    <a:pt x="32" y="246"/>
                    <a:pt x="68" y="246"/>
                  </a:cubicBezTo>
                  <a:cubicBezTo>
                    <a:pt x="70" y="246"/>
                    <a:pt x="72" y="246"/>
                    <a:pt x="74" y="246"/>
                  </a:cubicBezTo>
                  <a:cubicBezTo>
                    <a:pt x="79" y="246"/>
                    <a:pt x="85" y="245"/>
                    <a:pt x="91" y="245"/>
                  </a:cubicBezTo>
                  <a:lnTo>
                    <a:pt x="91" y="245"/>
                  </a:lnTo>
                  <a:cubicBezTo>
                    <a:pt x="91" y="245"/>
                    <a:pt x="91" y="246"/>
                    <a:pt x="91" y="246"/>
                  </a:cubicBezTo>
                  <a:cubicBezTo>
                    <a:pt x="94" y="246"/>
                    <a:pt x="97" y="245"/>
                    <a:pt x="99" y="245"/>
                  </a:cubicBezTo>
                  <a:lnTo>
                    <a:pt x="99" y="245"/>
                  </a:lnTo>
                  <a:cubicBezTo>
                    <a:pt x="127" y="244"/>
                    <a:pt x="154" y="243"/>
                    <a:pt x="181" y="243"/>
                  </a:cubicBezTo>
                  <a:cubicBezTo>
                    <a:pt x="218" y="243"/>
                    <a:pt x="256" y="244"/>
                    <a:pt x="293" y="246"/>
                  </a:cubicBezTo>
                  <a:lnTo>
                    <a:pt x="293" y="246"/>
                  </a:lnTo>
                  <a:cubicBezTo>
                    <a:pt x="303" y="252"/>
                    <a:pt x="314" y="255"/>
                    <a:pt x="327" y="256"/>
                  </a:cubicBezTo>
                  <a:cubicBezTo>
                    <a:pt x="439" y="264"/>
                    <a:pt x="548" y="288"/>
                    <a:pt x="653" y="327"/>
                  </a:cubicBezTo>
                  <a:cubicBezTo>
                    <a:pt x="660" y="329"/>
                    <a:pt x="667" y="330"/>
                    <a:pt x="673" y="330"/>
                  </a:cubicBezTo>
                  <a:cubicBezTo>
                    <a:pt x="725" y="330"/>
                    <a:pt x="760" y="261"/>
                    <a:pt x="734" y="219"/>
                  </a:cubicBezTo>
                  <a:lnTo>
                    <a:pt x="734" y="219"/>
                  </a:lnTo>
                  <a:cubicBezTo>
                    <a:pt x="730" y="202"/>
                    <a:pt x="720" y="187"/>
                    <a:pt x="703" y="176"/>
                  </a:cubicBezTo>
                  <a:cubicBezTo>
                    <a:pt x="604" y="112"/>
                    <a:pt x="506" y="53"/>
                    <a:pt x="393" y="21"/>
                  </a:cubicBezTo>
                  <a:cubicBezTo>
                    <a:pt x="346" y="8"/>
                    <a:pt x="298"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9"/>
            <p:cNvSpPr/>
            <p:nvPr/>
          </p:nvSpPr>
          <p:spPr>
            <a:xfrm>
              <a:off x="2048076" y="483023"/>
              <a:ext cx="6817" cy="26324"/>
            </a:xfrm>
            <a:custGeom>
              <a:avLst/>
              <a:gdLst/>
              <a:ahLst/>
              <a:cxnLst/>
              <a:rect l="l" t="t" r="r" b="b"/>
              <a:pathLst>
                <a:path w="217" h="838" extrusionOk="0">
                  <a:moveTo>
                    <a:pt x="147" y="1"/>
                  </a:moveTo>
                  <a:cubicBezTo>
                    <a:pt x="117" y="1"/>
                    <a:pt x="79" y="21"/>
                    <a:pt x="76" y="51"/>
                  </a:cubicBezTo>
                  <a:cubicBezTo>
                    <a:pt x="37" y="290"/>
                    <a:pt x="12" y="529"/>
                    <a:pt x="2" y="772"/>
                  </a:cubicBezTo>
                  <a:cubicBezTo>
                    <a:pt x="0" y="816"/>
                    <a:pt x="34" y="838"/>
                    <a:pt x="70" y="838"/>
                  </a:cubicBezTo>
                  <a:cubicBezTo>
                    <a:pt x="105" y="838"/>
                    <a:pt x="141" y="816"/>
                    <a:pt x="143" y="772"/>
                  </a:cubicBezTo>
                  <a:cubicBezTo>
                    <a:pt x="153" y="543"/>
                    <a:pt x="174" y="315"/>
                    <a:pt x="209" y="90"/>
                  </a:cubicBezTo>
                  <a:cubicBezTo>
                    <a:pt x="216" y="51"/>
                    <a:pt x="199" y="13"/>
                    <a:pt x="160" y="2"/>
                  </a:cubicBezTo>
                  <a:cubicBezTo>
                    <a:pt x="156" y="1"/>
                    <a:pt x="152" y="1"/>
                    <a:pt x="147" y="1"/>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9"/>
            <p:cNvSpPr/>
            <p:nvPr/>
          </p:nvSpPr>
          <p:spPr>
            <a:xfrm>
              <a:off x="2050118" y="491347"/>
              <a:ext cx="7319" cy="26418"/>
            </a:xfrm>
            <a:custGeom>
              <a:avLst/>
              <a:gdLst/>
              <a:ahLst/>
              <a:cxnLst/>
              <a:rect l="l" t="t" r="r" b="b"/>
              <a:pathLst>
                <a:path w="233" h="841" extrusionOk="0">
                  <a:moveTo>
                    <a:pt x="155" y="1"/>
                  </a:moveTo>
                  <a:cubicBezTo>
                    <a:pt x="116" y="1"/>
                    <a:pt x="92" y="36"/>
                    <a:pt x="88" y="71"/>
                  </a:cubicBezTo>
                  <a:cubicBezTo>
                    <a:pt x="60" y="306"/>
                    <a:pt x="32" y="538"/>
                    <a:pt x="7" y="774"/>
                  </a:cubicBezTo>
                  <a:cubicBezTo>
                    <a:pt x="0" y="809"/>
                    <a:pt x="42" y="841"/>
                    <a:pt x="74" y="841"/>
                  </a:cubicBezTo>
                  <a:cubicBezTo>
                    <a:pt x="116" y="841"/>
                    <a:pt x="141" y="809"/>
                    <a:pt x="144" y="774"/>
                  </a:cubicBezTo>
                  <a:cubicBezTo>
                    <a:pt x="172" y="538"/>
                    <a:pt x="201" y="306"/>
                    <a:pt x="225" y="71"/>
                  </a:cubicBezTo>
                  <a:cubicBezTo>
                    <a:pt x="232" y="36"/>
                    <a:pt x="19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9"/>
            <p:cNvSpPr/>
            <p:nvPr/>
          </p:nvSpPr>
          <p:spPr>
            <a:xfrm>
              <a:off x="2053542" y="502404"/>
              <a:ext cx="5968" cy="19350"/>
            </a:xfrm>
            <a:custGeom>
              <a:avLst/>
              <a:gdLst/>
              <a:ahLst/>
              <a:cxnLst/>
              <a:rect l="l" t="t" r="r" b="b"/>
              <a:pathLst>
                <a:path w="190" h="616" extrusionOk="0">
                  <a:moveTo>
                    <a:pt x="116" y="0"/>
                  </a:moveTo>
                  <a:cubicBezTo>
                    <a:pt x="74" y="0"/>
                    <a:pt x="49" y="32"/>
                    <a:pt x="46" y="70"/>
                  </a:cubicBezTo>
                  <a:cubicBezTo>
                    <a:pt x="25" y="229"/>
                    <a:pt x="11" y="387"/>
                    <a:pt x="4" y="545"/>
                  </a:cubicBezTo>
                  <a:cubicBezTo>
                    <a:pt x="0" y="584"/>
                    <a:pt x="35" y="615"/>
                    <a:pt x="74" y="615"/>
                  </a:cubicBezTo>
                  <a:cubicBezTo>
                    <a:pt x="113" y="615"/>
                    <a:pt x="141" y="584"/>
                    <a:pt x="144" y="545"/>
                  </a:cubicBezTo>
                  <a:cubicBezTo>
                    <a:pt x="151" y="387"/>
                    <a:pt x="165" y="229"/>
                    <a:pt x="186" y="70"/>
                  </a:cubicBezTo>
                  <a:cubicBezTo>
                    <a:pt x="190" y="32"/>
                    <a:pt x="151" y="0"/>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9"/>
            <p:cNvSpPr/>
            <p:nvPr/>
          </p:nvSpPr>
          <p:spPr>
            <a:xfrm>
              <a:off x="2031019" y="388188"/>
              <a:ext cx="25633" cy="21329"/>
            </a:xfrm>
            <a:custGeom>
              <a:avLst/>
              <a:gdLst/>
              <a:ahLst/>
              <a:cxnLst/>
              <a:rect l="l" t="t" r="r" b="b"/>
              <a:pathLst>
                <a:path w="816" h="679" extrusionOk="0">
                  <a:moveTo>
                    <a:pt x="78" y="0"/>
                  </a:moveTo>
                  <a:cubicBezTo>
                    <a:pt x="46" y="0"/>
                    <a:pt x="16" y="18"/>
                    <a:pt x="7" y="51"/>
                  </a:cubicBezTo>
                  <a:cubicBezTo>
                    <a:pt x="0" y="86"/>
                    <a:pt x="21" y="128"/>
                    <a:pt x="56" y="139"/>
                  </a:cubicBezTo>
                  <a:cubicBezTo>
                    <a:pt x="334" y="195"/>
                    <a:pt x="570" y="385"/>
                    <a:pt x="682" y="645"/>
                  </a:cubicBezTo>
                  <a:cubicBezTo>
                    <a:pt x="691" y="668"/>
                    <a:pt x="717" y="679"/>
                    <a:pt x="741" y="679"/>
                  </a:cubicBezTo>
                  <a:cubicBezTo>
                    <a:pt x="754" y="679"/>
                    <a:pt x="767" y="676"/>
                    <a:pt x="777" y="670"/>
                  </a:cubicBezTo>
                  <a:cubicBezTo>
                    <a:pt x="812" y="649"/>
                    <a:pt x="816" y="610"/>
                    <a:pt x="802" y="575"/>
                  </a:cubicBezTo>
                  <a:cubicBezTo>
                    <a:pt x="679" y="283"/>
                    <a:pt x="404" y="65"/>
                    <a:pt x="95" y="2"/>
                  </a:cubicBezTo>
                  <a:cubicBezTo>
                    <a:pt x="89" y="1"/>
                    <a:pt x="84" y="0"/>
                    <a:pt x="78"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9"/>
            <p:cNvSpPr/>
            <p:nvPr/>
          </p:nvSpPr>
          <p:spPr>
            <a:xfrm>
              <a:off x="2040946" y="382063"/>
              <a:ext cx="16272" cy="25256"/>
            </a:xfrm>
            <a:custGeom>
              <a:avLst/>
              <a:gdLst/>
              <a:ahLst/>
              <a:cxnLst/>
              <a:rect l="l" t="t" r="r" b="b"/>
              <a:pathLst>
                <a:path w="518" h="804" extrusionOk="0">
                  <a:moveTo>
                    <a:pt x="83" y="0"/>
                  </a:moveTo>
                  <a:cubicBezTo>
                    <a:pt x="63" y="0"/>
                    <a:pt x="42" y="8"/>
                    <a:pt x="29" y="21"/>
                  </a:cubicBezTo>
                  <a:cubicBezTo>
                    <a:pt x="0" y="49"/>
                    <a:pt x="4" y="88"/>
                    <a:pt x="29" y="120"/>
                  </a:cubicBezTo>
                  <a:cubicBezTo>
                    <a:pt x="176" y="309"/>
                    <a:pt x="292" y="527"/>
                    <a:pt x="366" y="756"/>
                  </a:cubicBezTo>
                  <a:cubicBezTo>
                    <a:pt x="377" y="789"/>
                    <a:pt x="405" y="804"/>
                    <a:pt x="433" y="804"/>
                  </a:cubicBezTo>
                  <a:cubicBezTo>
                    <a:pt x="475" y="804"/>
                    <a:pt x="518" y="770"/>
                    <a:pt x="503" y="717"/>
                  </a:cubicBezTo>
                  <a:cubicBezTo>
                    <a:pt x="419" y="464"/>
                    <a:pt x="292" y="232"/>
                    <a:pt x="131" y="21"/>
                  </a:cubicBezTo>
                  <a:cubicBezTo>
                    <a:pt x="119" y="6"/>
                    <a:pt x="101" y="0"/>
                    <a:pt x="83" y="0"/>
                  </a:cubicBezTo>
                  <a:close/>
                </a:path>
              </a:pathLst>
            </a:custGeom>
            <a:solidFill>
              <a:srgbClr val="212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D343-1176-9454-F967-8A086354F321}"/>
              </a:ext>
            </a:extLst>
          </p:cNvPr>
          <p:cNvSpPr>
            <a:spLocks noGrp="1"/>
          </p:cNvSpPr>
          <p:nvPr>
            <p:ph type="title"/>
          </p:nvPr>
        </p:nvSpPr>
        <p:spPr>
          <a:xfrm>
            <a:off x="251460" y="186275"/>
            <a:ext cx="8549640" cy="491905"/>
          </a:xfrm>
        </p:spPr>
        <p:txBody>
          <a:bodyPr/>
          <a:lstStyle/>
          <a:p>
            <a:pPr algn="l"/>
            <a:r>
              <a:rPr lang="en-IN" sz="2600" dirty="0">
                <a:effectLst/>
                <a:latin typeface="Times New Roman" panose="02020603050405020304" pitchFamily="18" charset="0"/>
                <a:ea typeface="Times New Roman" panose="02020603050405020304" pitchFamily="18" charset="0"/>
              </a:rPr>
              <a:t>View Jobs Page                           Search for particular job</a:t>
            </a:r>
            <a:endParaRPr lang="en-IN" sz="2600" dirty="0"/>
          </a:p>
        </p:txBody>
      </p:sp>
      <p:pic>
        <p:nvPicPr>
          <p:cNvPr id="5" name="Picture 4">
            <a:extLst>
              <a:ext uri="{FF2B5EF4-FFF2-40B4-BE49-F238E27FC236}">
                <a16:creationId xmlns:a16="http://schemas.microsoft.com/office/drawing/2014/main" id="{AA648EBB-DD9C-DBC8-BB05-6DFFC635D184}"/>
              </a:ext>
            </a:extLst>
          </p:cNvPr>
          <p:cNvPicPr>
            <a:picLocks noChangeAspect="1"/>
          </p:cNvPicPr>
          <p:nvPr/>
        </p:nvPicPr>
        <p:blipFill>
          <a:blip r:embed="rId2"/>
          <a:stretch>
            <a:fillRect/>
          </a:stretch>
        </p:blipFill>
        <p:spPr>
          <a:xfrm>
            <a:off x="190500" y="824547"/>
            <a:ext cx="4069080" cy="4037013"/>
          </a:xfrm>
          <a:prstGeom prst="rect">
            <a:avLst/>
          </a:prstGeom>
        </p:spPr>
      </p:pic>
      <p:pic>
        <p:nvPicPr>
          <p:cNvPr id="3" name="Picture 2">
            <a:extLst>
              <a:ext uri="{FF2B5EF4-FFF2-40B4-BE49-F238E27FC236}">
                <a16:creationId xmlns:a16="http://schemas.microsoft.com/office/drawing/2014/main" id="{9CC5FE7D-B1F7-E691-9FBD-3C4F654894B8}"/>
              </a:ext>
            </a:extLst>
          </p:cNvPr>
          <p:cNvPicPr>
            <a:picLocks noChangeAspect="1"/>
          </p:cNvPicPr>
          <p:nvPr/>
        </p:nvPicPr>
        <p:blipFill>
          <a:blip r:embed="rId3"/>
          <a:stretch>
            <a:fillRect/>
          </a:stretch>
        </p:blipFill>
        <p:spPr>
          <a:xfrm>
            <a:off x="4572000" y="824546"/>
            <a:ext cx="4069080" cy="4037013"/>
          </a:xfrm>
          <a:prstGeom prst="rect">
            <a:avLst/>
          </a:prstGeom>
        </p:spPr>
      </p:pic>
    </p:spTree>
    <p:extLst>
      <p:ext uri="{BB962C8B-B14F-4D97-AF65-F5344CB8AC3E}">
        <p14:creationId xmlns:p14="http://schemas.microsoft.com/office/powerpoint/2010/main" val="2129883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9E4BA-E827-AE58-096F-CEB4A81BCE75}"/>
              </a:ext>
            </a:extLst>
          </p:cNvPr>
          <p:cNvSpPr>
            <a:spLocks noGrp="1"/>
          </p:cNvSpPr>
          <p:nvPr>
            <p:ph type="title"/>
          </p:nvPr>
        </p:nvSpPr>
        <p:spPr>
          <a:xfrm>
            <a:off x="350520" y="262475"/>
            <a:ext cx="4290059" cy="484285"/>
          </a:xfrm>
        </p:spPr>
        <p:txBody>
          <a:bodyPr/>
          <a:lstStyle/>
          <a:p>
            <a:br>
              <a:rPr lang="en-IN" sz="2600" dirty="0">
                <a:effectLst/>
                <a:latin typeface="Times New Roman" panose="02020603050405020304" pitchFamily="18" charset="0"/>
                <a:ea typeface="Times New Roman" panose="02020603050405020304" pitchFamily="18" charset="0"/>
              </a:rPr>
            </a:br>
            <a:r>
              <a:rPr lang="en-IN" sz="2600" dirty="0">
                <a:effectLst/>
                <a:latin typeface="Times New Roman" panose="02020603050405020304" pitchFamily="18" charset="0"/>
                <a:ea typeface="Times New Roman" panose="02020603050405020304" pitchFamily="18" charset="0"/>
              </a:rPr>
              <a:t>View Profile</a:t>
            </a:r>
            <a:br>
              <a:rPr lang="en-IN" sz="2600" dirty="0">
                <a:effectLst/>
                <a:latin typeface="Times New Roman" panose="02020603050405020304" pitchFamily="18" charset="0"/>
                <a:ea typeface="Times New Roman" panose="02020603050405020304" pitchFamily="18" charset="0"/>
              </a:rPr>
            </a:br>
            <a:endParaRPr lang="en-IN" sz="2600" dirty="0"/>
          </a:p>
        </p:txBody>
      </p:sp>
      <p:sp>
        <p:nvSpPr>
          <p:cNvPr id="3" name="Title 1">
            <a:extLst>
              <a:ext uri="{FF2B5EF4-FFF2-40B4-BE49-F238E27FC236}">
                <a16:creationId xmlns:a16="http://schemas.microsoft.com/office/drawing/2014/main" id="{8FA86588-5839-35CA-2BC7-1348253B7A0B}"/>
              </a:ext>
            </a:extLst>
          </p:cNvPr>
          <p:cNvSpPr txBox="1">
            <a:spLocks/>
          </p:cNvSpPr>
          <p:nvPr/>
        </p:nvSpPr>
        <p:spPr>
          <a:xfrm>
            <a:off x="4739640" y="262474"/>
            <a:ext cx="4152900" cy="4842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800"/>
              <a:buFont typeface="Inconsolata ExtraBold"/>
              <a:buNone/>
              <a:defRPr sz="8500" b="0" i="0" u="none" strike="noStrike" cap="none">
                <a:solidFill>
                  <a:schemeClr val="lt2"/>
                </a:solidFill>
                <a:latin typeface="Inconsolata ExtraBold"/>
                <a:ea typeface="Inconsolata ExtraBold"/>
                <a:cs typeface="Inconsolata ExtraBold"/>
                <a:sym typeface="Inconsolata ExtraBold"/>
              </a:defRPr>
            </a:lvl1pPr>
            <a:lvl2pPr marR="0" lvl="1" algn="l" rtl="0">
              <a:lnSpc>
                <a:spcPct val="100000"/>
              </a:lnSpc>
              <a:spcBef>
                <a:spcPts val="0"/>
              </a:spcBef>
              <a:spcAft>
                <a:spcPts val="0"/>
              </a:spcAft>
              <a:buClr>
                <a:schemeClr val="lt2"/>
              </a:buClr>
              <a:buSzPts val="4800"/>
              <a:buFont typeface="Inconsolata ExtraBold"/>
              <a:buNone/>
              <a:defRPr sz="4800" b="0" i="0" u="none" strike="noStrike" cap="none">
                <a:solidFill>
                  <a:schemeClr val="lt2"/>
                </a:solidFill>
                <a:latin typeface="Inconsolata ExtraBold"/>
                <a:ea typeface="Inconsolata ExtraBold"/>
                <a:cs typeface="Inconsolata ExtraBold"/>
                <a:sym typeface="Inconsolata ExtraBold"/>
              </a:defRPr>
            </a:lvl2pPr>
            <a:lvl3pPr marR="0" lvl="2" algn="l" rtl="0">
              <a:lnSpc>
                <a:spcPct val="100000"/>
              </a:lnSpc>
              <a:spcBef>
                <a:spcPts val="0"/>
              </a:spcBef>
              <a:spcAft>
                <a:spcPts val="0"/>
              </a:spcAft>
              <a:buClr>
                <a:schemeClr val="lt2"/>
              </a:buClr>
              <a:buSzPts val="4800"/>
              <a:buFont typeface="Inconsolata ExtraBold"/>
              <a:buNone/>
              <a:defRPr sz="4800" b="0" i="0" u="none" strike="noStrike" cap="none">
                <a:solidFill>
                  <a:schemeClr val="lt2"/>
                </a:solidFill>
                <a:latin typeface="Inconsolata ExtraBold"/>
                <a:ea typeface="Inconsolata ExtraBold"/>
                <a:cs typeface="Inconsolata ExtraBold"/>
                <a:sym typeface="Inconsolata ExtraBold"/>
              </a:defRPr>
            </a:lvl3pPr>
            <a:lvl4pPr marR="0" lvl="3" algn="l" rtl="0">
              <a:lnSpc>
                <a:spcPct val="100000"/>
              </a:lnSpc>
              <a:spcBef>
                <a:spcPts val="0"/>
              </a:spcBef>
              <a:spcAft>
                <a:spcPts val="0"/>
              </a:spcAft>
              <a:buClr>
                <a:schemeClr val="lt2"/>
              </a:buClr>
              <a:buSzPts val="4800"/>
              <a:buFont typeface="Inconsolata ExtraBold"/>
              <a:buNone/>
              <a:defRPr sz="4800" b="0" i="0" u="none" strike="noStrike" cap="none">
                <a:solidFill>
                  <a:schemeClr val="lt2"/>
                </a:solidFill>
                <a:latin typeface="Inconsolata ExtraBold"/>
                <a:ea typeface="Inconsolata ExtraBold"/>
                <a:cs typeface="Inconsolata ExtraBold"/>
                <a:sym typeface="Inconsolata ExtraBold"/>
              </a:defRPr>
            </a:lvl4pPr>
            <a:lvl5pPr marR="0" lvl="4" algn="l" rtl="0">
              <a:lnSpc>
                <a:spcPct val="100000"/>
              </a:lnSpc>
              <a:spcBef>
                <a:spcPts val="0"/>
              </a:spcBef>
              <a:spcAft>
                <a:spcPts val="0"/>
              </a:spcAft>
              <a:buClr>
                <a:schemeClr val="lt2"/>
              </a:buClr>
              <a:buSzPts val="4800"/>
              <a:buFont typeface="Inconsolata ExtraBold"/>
              <a:buNone/>
              <a:defRPr sz="4800" b="0" i="0" u="none" strike="noStrike" cap="none">
                <a:solidFill>
                  <a:schemeClr val="lt2"/>
                </a:solidFill>
                <a:latin typeface="Inconsolata ExtraBold"/>
                <a:ea typeface="Inconsolata ExtraBold"/>
                <a:cs typeface="Inconsolata ExtraBold"/>
                <a:sym typeface="Inconsolata ExtraBold"/>
              </a:defRPr>
            </a:lvl5pPr>
            <a:lvl6pPr marR="0" lvl="5" algn="l" rtl="0">
              <a:lnSpc>
                <a:spcPct val="100000"/>
              </a:lnSpc>
              <a:spcBef>
                <a:spcPts val="0"/>
              </a:spcBef>
              <a:spcAft>
                <a:spcPts val="0"/>
              </a:spcAft>
              <a:buClr>
                <a:schemeClr val="lt2"/>
              </a:buClr>
              <a:buSzPts val="4800"/>
              <a:buFont typeface="Inconsolata ExtraBold"/>
              <a:buNone/>
              <a:defRPr sz="4800" b="0" i="0" u="none" strike="noStrike" cap="none">
                <a:solidFill>
                  <a:schemeClr val="lt2"/>
                </a:solidFill>
                <a:latin typeface="Inconsolata ExtraBold"/>
                <a:ea typeface="Inconsolata ExtraBold"/>
                <a:cs typeface="Inconsolata ExtraBold"/>
                <a:sym typeface="Inconsolata ExtraBold"/>
              </a:defRPr>
            </a:lvl6pPr>
            <a:lvl7pPr marR="0" lvl="6" algn="l" rtl="0">
              <a:lnSpc>
                <a:spcPct val="100000"/>
              </a:lnSpc>
              <a:spcBef>
                <a:spcPts val="0"/>
              </a:spcBef>
              <a:spcAft>
                <a:spcPts val="0"/>
              </a:spcAft>
              <a:buClr>
                <a:schemeClr val="lt2"/>
              </a:buClr>
              <a:buSzPts val="4800"/>
              <a:buFont typeface="Inconsolata ExtraBold"/>
              <a:buNone/>
              <a:defRPr sz="4800" b="0" i="0" u="none" strike="noStrike" cap="none">
                <a:solidFill>
                  <a:schemeClr val="lt2"/>
                </a:solidFill>
                <a:latin typeface="Inconsolata ExtraBold"/>
                <a:ea typeface="Inconsolata ExtraBold"/>
                <a:cs typeface="Inconsolata ExtraBold"/>
                <a:sym typeface="Inconsolata ExtraBold"/>
              </a:defRPr>
            </a:lvl7pPr>
            <a:lvl8pPr marR="0" lvl="7" algn="l" rtl="0">
              <a:lnSpc>
                <a:spcPct val="100000"/>
              </a:lnSpc>
              <a:spcBef>
                <a:spcPts val="0"/>
              </a:spcBef>
              <a:spcAft>
                <a:spcPts val="0"/>
              </a:spcAft>
              <a:buClr>
                <a:schemeClr val="lt2"/>
              </a:buClr>
              <a:buSzPts val="4800"/>
              <a:buFont typeface="Inconsolata ExtraBold"/>
              <a:buNone/>
              <a:defRPr sz="4800" b="0" i="0" u="none" strike="noStrike" cap="none">
                <a:solidFill>
                  <a:schemeClr val="lt2"/>
                </a:solidFill>
                <a:latin typeface="Inconsolata ExtraBold"/>
                <a:ea typeface="Inconsolata ExtraBold"/>
                <a:cs typeface="Inconsolata ExtraBold"/>
                <a:sym typeface="Inconsolata ExtraBold"/>
              </a:defRPr>
            </a:lvl8pPr>
            <a:lvl9pPr marR="0" lvl="8" algn="l" rtl="0">
              <a:lnSpc>
                <a:spcPct val="100000"/>
              </a:lnSpc>
              <a:spcBef>
                <a:spcPts val="0"/>
              </a:spcBef>
              <a:spcAft>
                <a:spcPts val="0"/>
              </a:spcAft>
              <a:buClr>
                <a:schemeClr val="lt2"/>
              </a:buClr>
              <a:buSzPts val="4800"/>
              <a:buFont typeface="Inconsolata ExtraBold"/>
              <a:buNone/>
              <a:defRPr sz="4800" b="0" i="0" u="none" strike="noStrike" cap="none">
                <a:solidFill>
                  <a:schemeClr val="lt2"/>
                </a:solidFill>
                <a:latin typeface="Inconsolata ExtraBold"/>
                <a:ea typeface="Inconsolata ExtraBold"/>
                <a:cs typeface="Inconsolata ExtraBold"/>
                <a:sym typeface="Inconsolata ExtraBold"/>
              </a:defRPr>
            </a:lvl9pPr>
          </a:lstStyle>
          <a:p>
            <a:br>
              <a:rPr lang="en-IN" sz="2600" dirty="0">
                <a:latin typeface="Times New Roman" panose="02020603050405020304" pitchFamily="18" charset="0"/>
                <a:ea typeface="Times New Roman" panose="02020603050405020304" pitchFamily="18" charset="0"/>
              </a:rPr>
            </a:br>
            <a:r>
              <a:rPr lang="en-IN" sz="2600" dirty="0">
                <a:latin typeface="Times New Roman" panose="02020603050405020304" pitchFamily="18" charset="0"/>
                <a:ea typeface="Times New Roman" panose="02020603050405020304" pitchFamily="18" charset="0"/>
              </a:rPr>
              <a:t>Update Profile</a:t>
            </a:r>
            <a:br>
              <a:rPr lang="en-IN" sz="2600" dirty="0">
                <a:latin typeface="Times New Roman" panose="02020603050405020304" pitchFamily="18" charset="0"/>
                <a:ea typeface="Times New Roman" panose="02020603050405020304" pitchFamily="18" charset="0"/>
              </a:rPr>
            </a:br>
            <a:endParaRPr lang="en-IN" sz="2600" dirty="0"/>
          </a:p>
        </p:txBody>
      </p:sp>
      <p:pic>
        <p:nvPicPr>
          <p:cNvPr id="4" name="Picture 3">
            <a:extLst>
              <a:ext uri="{FF2B5EF4-FFF2-40B4-BE49-F238E27FC236}">
                <a16:creationId xmlns:a16="http://schemas.microsoft.com/office/drawing/2014/main" id="{EA330D6F-C8FF-C8CF-7AA4-AB3EA3B3A238}"/>
              </a:ext>
            </a:extLst>
          </p:cNvPr>
          <p:cNvPicPr>
            <a:picLocks noChangeAspect="1"/>
          </p:cNvPicPr>
          <p:nvPr/>
        </p:nvPicPr>
        <p:blipFill>
          <a:blip r:embed="rId2"/>
          <a:stretch>
            <a:fillRect/>
          </a:stretch>
        </p:blipFill>
        <p:spPr>
          <a:xfrm>
            <a:off x="350521" y="967740"/>
            <a:ext cx="4290059" cy="3794760"/>
          </a:xfrm>
          <a:prstGeom prst="rect">
            <a:avLst/>
          </a:prstGeom>
        </p:spPr>
      </p:pic>
      <p:pic>
        <p:nvPicPr>
          <p:cNvPr id="5" name="Picture 4">
            <a:extLst>
              <a:ext uri="{FF2B5EF4-FFF2-40B4-BE49-F238E27FC236}">
                <a16:creationId xmlns:a16="http://schemas.microsoft.com/office/drawing/2014/main" id="{8A0869E4-132A-F8B2-0B10-7DE2F2417A5C}"/>
              </a:ext>
            </a:extLst>
          </p:cNvPr>
          <p:cNvPicPr>
            <a:picLocks noChangeAspect="1"/>
          </p:cNvPicPr>
          <p:nvPr/>
        </p:nvPicPr>
        <p:blipFill>
          <a:blip r:embed="rId3"/>
          <a:stretch>
            <a:fillRect/>
          </a:stretch>
        </p:blipFill>
        <p:spPr>
          <a:xfrm>
            <a:off x="4739641" y="967740"/>
            <a:ext cx="4152900" cy="3794760"/>
          </a:xfrm>
          <a:prstGeom prst="rect">
            <a:avLst/>
          </a:prstGeom>
        </p:spPr>
      </p:pic>
    </p:spTree>
    <p:extLst>
      <p:ext uri="{BB962C8B-B14F-4D97-AF65-F5344CB8AC3E}">
        <p14:creationId xmlns:p14="http://schemas.microsoft.com/office/powerpoint/2010/main" val="3864301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31B20-BBBA-6713-14D9-BD91B49AEBAA}"/>
              </a:ext>
            </a:extLst>
          </p:cNvPr>
          <p:cNvSpPr>
            <a:spLocks noGrp="1"/>
          </p:cNvSpPr>
          <p:nvPr>
            <p:ph type="title"/>
          </p:nvPr>
        </p:nvSpPr>
        <p:spPr>
          <a:xfrm>
            <a:off x="289560" y="193895"/>
            <a:ext cx="8450580" cy="476665"/>
          </a:xfrm>
        </p:spPr>
        <p:txBody>
          <a:bodyPr/>
          <a:lstStyle/>
          <a:p>
            <a:br>
              <a:rPr lang="en-IN" sz="3000" dirty="0">
                <a:effectLst/>
                <a:latin typeface="Times New Roman" panose="02020603050405020304" pitchFamily="18" charset="0"/>
                <a:ea typeface="Times New Roman" panose="02020603050405020304" pitchFamily="18" charset="0"/>
              </a:rPr>
            </a:br>
            <a:r>
              <a:rPr lang="en-IN" sz="2600" dirty="0">
                <a:effectLst/>
                <a:latin typeface="Times New Roman" panose="02020603050405020304" pitchFamily="18" charset="0"/>
                <a:ea typeface="Times New Roman" panose="02020603050405020304" pitchFamily="18" charset="0"/>
              </a:rPr>
              <a:t>Update Password</a:t>
            </a:r>
            <a:br>
              <a:rPr lang="en-IN" sz="3000" dirty="0">
                <a:effectLst/>
                <a:latin typeface="Times New Roman" panose="02020603050405020304" pitchFamily="18" charset="0"/>
                <a:ea typeface="Times New Roman" panose="02020603050405020304" pitchFamily="18" charset="0"/>
              </a:rPr>
            </a:br>
            <a:endParaRPr lang="en-IN" sz="3000" dirty="0"/>
          </a:p>
        </p:txBody>
      </p:sp>
      <p:pic>
        <p:nvPicPr>
          <p:cNvPr id="3" name="Picture 2">
            <a:extLst>
              <a:ext uri="{FF2B5EF4-FFF2-40B4-BE49-F238E27FC236}">
                <a16:creationId xmlns:a16="http://schemas.microsoft.com/office/drawing/2014/main" id="{3C745B17-1226-C352-51F4-1C4C7BFC60E5}"/>
              </a:ext>
            </a:extLst>
          </p:cNvPr>
          <p:cNvPicPr>
            <a:picLocks noChangeAspect="1"/>
          </p:cNvPicPr>
          <p:nvPr/>
        </p:nvPicPr>
        <p:blipFill>
          <a:blip r:embed="rId2"/>
          <a:stretch>
            <a:fillRect/>
          </a:stretch>
        </p:blipFill>
        <p:spPr>
          <a:xfrm>
            <a:off x="1043940" y="952500"/>
            <a:ext cx="6736080" cy="3383280"/>
          </a:xfrm>
          <a:prstGeom prst="rect">
            <a:avLst/>
          </a:prstGeom>
        </p:spPr>
      </p:pic>
    </p:spTree>
    <p:extLst>
      <p:ext uri="{BB962C8B-B14F-4D97-AF65-F5344CB8AC3E}">
        <p14:creationId xmlns:p14="http://schemas.microsoft.com/office/powerpoint/2010/main" val="2825386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90BC0-34C5-E2D3-8D2E-374AA565B02C}"/>
              </a:ext>
            </a:extLst>
          </p:cNvPr>
          <p:cNvSpPr>
            <a:spLocks noGrp="1"/>
          </p:cNvSpPr>
          <p:nvPr>
            <p:ph type="title"/>
          </p:nvPr>
        </p:nvSpPr>
        <p:spPr>
          <a:xfrm>
            <a:off x="373380" y="205741"/>
            <a:ext cx="8397240" cy="502920"/>
          </a:xfrm>
        </p:spPr>
        <p:txBody>
          <a:bodyPr/>
          <a:lstStyle/>
          <a:p>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r>
              <a:rPr lang="en-IN" sz="2600" dirty="0">
                <a:effectLst/>
                <a:latin typeface="Times New Roman" panose="02020603050405020304" pitchFamily="18" charset="0"/>
                <a:ea typeface="Times New Roman" panose="02020603050405020304" pitchFamily="18" charset="0"/>
              </a:rPr>
              <a:t>Post a job</a:t>
            </a:r>
            <a:br>
              <a:rPr lang="en-IN" sz="1800" dirty="0">
                <a:effectLst/>
                <a:latin typeface="Times New Roman" panose="02020603050405020304" pitchFamily="18" charset="0"/>
                <a:ea typeface="Times New Roman" panose="02020603050405020304" pitchFamily="18" charset="0"/>
              </a:rPr>
            </a:br>
            <a:endParaRPr lang="en-IN" dirty="0"/>
          </a:p>
        </p:txBody>
      </p:sp>
      <p:pic>
        <p:nvPicPr>
          <p:cNvPr id="3" name="Picture 2">
            <a:extLst>
              <a:ext uri="{FF2B5EF4-FFF2-40B4-BE49-F238E27FC236}">
                <a16:creationId xmlns:a16="http://schemas.microsoft.com/office/drawing/2014/main" id="{E51E82CD-2520-CD03-8509-B3A817595272}"/>
              </a:ext>
            </a:extLst>
          </p:cNvPr>
          <p:cNvPicPr>
            <a:picLocks noChangeAspect="1"/>
          </p:cNvPicPr>
          <p:nvPr/>
        </p:nvPicPr>
        <p:blipFill>
          <a:blip r:embed="rId2"/>
          <a:stretch>
            <a:fillRect/>
          </a:stretch>
        </p:blipFill>
        <p:spPr>
          <a:xfrm>
            <a:off x="433704" y="652145"/>
            <a:ext cx="3948432" cy="2472055"/>
          </a:xfrm>
          <a:prstGeom prst="rect">
            <a:avLst/>
          </a:prstGeom>
        </p:spPr>
      </p:pic>
      <p:pic>
        <p:nvPicPr>
          <p:cNvPr id="4" name="Picture 3">
            <a:extLst>
              <a:ext uri="{FF2B5EF4-FFF2-40B4-BE49-F238E27FC236}">
                <a16:creationId xmlns:a16="http://schemas.microsoft.com/office/drawing/2014/main" id="{48CBC092-7357-6395-36C2-29E923010E7A}"/>
              </a:ext>
            </a:extLst>
          </p:cNvPr>
          <p:cNvPicPr>
            <a:picLocks noChangeAspect="1"/>
          </p:cNvPicPr>
          <p:nvPr/>
        </p:nvPicPr>
        <p:blipFill>
          <a:blip r:embed="rId3"/>
          <a:stretch>
            <a:fillRect/>
          </a:stretch>
        </p:blipFill>
        <p:spPr>
          <a:xfrm>
            <a:off x="433704" y="3124200"/>
            <a:ext cx="3948432" cy="1813559"/>
          </a:xfrm>
          <a:prstGeom prst="rect">
            <a:avLst/>
          </a:prstGeom>
        </p:spPr>
      </p:pic>
      <p:pic>
        <p:nvPicPr>
          <p:cNvPr id="5" name="Picture 4">
            <a:extLst>
              <a:ext uri="{FF2B5EF4-FFF2-40B4-BE49-F238E27FC236}">
                <a16:creationId xmlns:a16="http://schemas.microsoft.com/office/drawing/2014/main" id="{E7D0AACB-7598-788E-EBF7-0DEC5C6767B7}"/>
              </a:ext>
            </a:extLst>
          </p:cNvPr>
          <p:cNvPicPr>
            <a:picLocks noChangeAspect="1"/>
          </p:cNvPicPr>
          <p:nvPr/>
        </p:nvPicPr>
        <p:blipFill>
          <a:blip r:embed="rId4"/>
          <a:stretch>
            <a:fillRect/>
          </a:stretch>
        </p:blipFill>
        <p:spPr>
          <a:xfrm>
            <a:off x="4761864" y="652145"/>
            <a:ext cx="3948431" cy="2103438"/>
          </a:xfrm>
          <a:prstGeom prst="rect">
            <a:avLst/>
          </a:prstGeom>
        </p:spPr>
      </p:pic>
      <p:pic>
        <p:nvPicPr>
          <p:cNvPr id="6" name="Picture 5">
            <a:extLst>
              <a:ext uri="{FF2B5EF4-FFF2-40B4-BE49-F238E27FC236}">
                <a16:creationId xmlns:a16="http://schemas.microsoft.com/office/drawing/2014/main" id="{A81D3FEC-32F8-7529-A95D-2FA23BC76044}"/>
              </a:ext>
            </a:extLst>
          </p:cNvPr>
          <p:cNvPicPr>
            <a:picLocks noChangeAspect="1"/>
          </p:cNvPicPr>
          <p:nvPr/>
        </p:nvPicPr>
        <p:blipFill>
          <a:blip r:embed="rId5"/>
          <a:stretch>
            <a:fillRect/>
          </a:stretch>
        </p:blipFill>
        <p:spPr>
          <a:xfrm>
            <a:off x="4761863" y="2755583"/>
            <a:ext cx="3948431" cy="2247900"/>
          </a:xfrm>
          <a:prstGeom prst="rect">
            <a:avLst/>
          </a:prstGeom>
        </p:spPr>
      </p:pic>
    </p:spTree>
    <p:extLst>
      <p:ext uri="{BB962C8B-B14F-4D97-AF65-F5344CB8AC3E}">
        <p14:creationId xmlns:p14="http://schemas.microsoft.com/office/powerpoint/2010/main" val="2867508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2F058-96F5-3FFB-5305-CB0188581A5C}"/>
              </a:ext>
            </a:extLst>
          </p:cNvPr>
          <p:cNvSpPr>
            <a:spLocks noGrp="1"/>
          </p:cNvSpPr>
          <p:nvPr>
            <p:ph type="title"/>
          </p:nvPr>
        </p:nvSpPr>
        <p:spPr>
          <a:xfrm>
            <a:off x="475950" y="175261"/>
            <a:ext cx="4187488" cy="502920"/>
          </a:xfrm>
        </p:spPr>
        <p:txBody>
          <a:bodyPr/>
          <a:lstStyle/>
          <a:p>
            <a:br>
              <a:rPr lang="en-IN" sz="3000" dirty="0">
                <a:effectLst/>
                <a:latin typeface="Times New Roman" panose="02020603050405020304" pitchFamily="18" charset="0"/>
                <a:ea typeface="Times New Roman" panose="02020603050405020304" pitchFamily="18" charset="0"/>
              </a:rPr>
            </a:br>
            <a:br>
              <a:rPr lang="en-IN" sz="3000" dirty="0">
                <a:effectLst/>
                <a:latin typeface="Times New Roman" panose="02020603050405020304" pitchFamily="18" charset="0"/>
                <a:ea typeface="Times New Roman" panose="02020603050405020304" pitchFamily="18" charset="0"/>
              </a:rPr>
            </a:br>
            <a:br>
              <a:rPr lang="en-IN" sz="3000" dirty="0">
                <a:effectLst/>
                <a:latin typeface="Times New Roman" panose="02020603050405020304" pitchFamily="18" charset="0"/>
                <a:ea typeface="Times New Roman" panose="02020603050405020304" pitchFamily="18" charset="0"/>
              </a:rPr>
            </a:br>
            <a:r>
              <a:rPr lang="en-IN" sz="2600" dirty="0">
                <a:effectLst/>
                <a:latin typeface="Times New Roman" panose="02020603050405020304" pitchFamily="18" charset="0"/>
                <a:ea typeface="Times New Roman" panose="02020603050405020304" pitchFamily="18" charset="0"/>
              </a:rPr>
              <a:t>View our posted jobs</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3" name="Title 1">
            <a:extLst>
              <a:ext uri="{FF2B5EF4-FFF2-40B4-BE49-F238E27FC236}">
                <a16:creationId xmlns:a16="http://schemas.microsoft.com/office/drawing/2014/main" id="{B9CE516D-474B-834A-41DE-1E9B6FF395EE}"/>
              </a:ext>
            </a:extLst>
          </p:cNvPr>
          <p:cNvSpPr txBox="1">
            <a:spLocks/>
          </p:cNvSpPr>
          <p:nvPr/>
        </p:nvSpPr>
        <p:spPr>
          <a:xfrm>
            <a:off x="4762500" y="175261"/>
            <a:ext cx="3905550" cy="5638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800"/>
              <a:buFont typeface="Inconsolata ExtraBold"/>
              <a:buNone/>
              <a:defRPr sz="8500" b="0" i="0" u="none" strike="noStrike" cap="none">
                <a:solidFill>
                  <a:schemeClr val="lt2"/>
                </a:solidFill>
                <a:latin typeface="Inconsolata ExtraBold"/>
                <a:ea typeface="Inconsolata ExtraBold"/>
                <a:cs typeface="Inconsolata ExtraBold"/>
                <a:sym typeface="Inconsolata ExtraBold"/>
              </a:defRPr>
            </a:lvl1pPr>
            <a:lvl2pPr marR="0" lvl="1" algn="l" rtl="0">
              <a:lnSpc>
                <a:spcPct val="100000"/>
              </a:lnSpc>
              <a:spcBef>
                <a:spcPts val="0"/>
              </a:spcBef>
              <a:spcAft>
                <a:spcPts val="0"/>
              </a:spcAft>
              <a:buClr>
                <a:schemeClr val="lt2"/>
              </a:buClr>
              <a:buSzPts val="4800"/>
              <a:buFont typeface="Inconsolata ExtraBold"/>
              <a:buNone/>
              <a:defRPr sz="4800" b="0" i="0" u="none" strike="noStrike" cap="none">
                <a:solidFill>
                  <a:schemeClr val="lt2"/>
                </a:solidFill>
                <a:latin typeface="Inconsolata ExtraBold"/>
                <a:ea typeface="Inconsolata ExtraBold"/>
                <a:cs typeface="Inconsolata ExtraBold"/>
                <a:sym typeface="Inconsolata ExtraBold"/>
              </a:defRPr>
            </a:lvl2pPr>
            <a:lvl3pPr marR="0" lvl="2" algn="l" rtl="0">
              <a:lnSpc>
                <a:spcPct val="100000"/>
              </a:lnSpc>
              <a:spcBef>
                <a:spcPts val="0"/>
              </a:spcBef>
              <a:spcAft>
                <a:spcPts val="0"/>
              </a:spcAft>
              <a:buClr>
                <a:schemeClr val="lt2"/>
              </a:buClr>
              <a:buSzPts val="4800"/>
              <a:buFont typeface="Inconsolata ExtraBold"/>
              <a:buNone/>
              <a:defRPr sz="4800" b="0" i="0" u="none" strike="noStrike" cap="none">
                <a:solidFill>
                  <a:schemeClr val="lt2"/>
                </a:solidFill>
                <a:latin typeface="Inconsolata ExtraBold"/>
                <a:ea typeface="Inconsolata ExtraBold"/>
                <a:cs typeface="Inconsolata ExtraBold"/>
                <a:sym typeface="Inconsolata ExtraBold"/>
              </a:defRPr>
            </a:lvl3pPr>
            <a:lvl4pPr marR="0" lvl="3" algn="l" rtl="0">
              <a:lnSpc>
                <a:spcPct val="100000"/>
              </a:lnSpc>
              <a:spcBef>
                <a:spcPts val="0"/>
              </a:spcBef>
              <a:spcAft>
                <a:spcPts val="0"/>
              </a:spcAft>
              <a:buClr>
                <a:schemeClr val="lt2"/>
              </a:buClr>
              <a:buSzPts val="4800"/>
              <a:buFont typeface="Inconsolata ExtraBold"/>
              <a:buNone/>
              <a:defRPr sz="4800" b="0" i="0" u="none" strike="noStrike" cap="none">
                <a:solidFill>
                  <a:schemeClr val="lt2"/>
                </a:solidFill>
                <a:latin typeface="Inconsolata ExtraBold"/>
                <a:ea typeface="Inconsolata ExtraBold"/>
                <a:cs typeface="Inconsolata ExtraBold"/>
                <a:sym typeface="Inconsolata ExtraBold"/>
              </a:defRPr>
            </a:lvl4pPr>
            <a:lvl5pPr marR="0" lvl="4" algn="l" rtl="0">
              <a:lnSpc>
                <a:spcPct val="100000"/>
              </a:lnSpc>
              <a:spcBef>
                <a:spcPts val="0"/>
              </a:spcBef>
              <a:spcAft>
                <a:spcPts val="0"/>
              </a:spcAft>
              <a:buClr>
                <a:schemeClr val="lt2"/>
              </a:buClr>
              <a:buSzPts val="4800"/>
              <a:buFont typeface="Inconsolata ExtraBold"/>
              <a:buNone/>
              <a:defRPr sz="4800" b="0" i="0" u="none" strike="noStrike" cap="none">
                <a:solidFill>
                  <a:schemeClr val="lt2"/>
                </a:solidFill>
                <a:latin typeface="Inconsolata ExtraBold"/>
                <a:ea typeface="Inconsolata ExtraBold"/>
                <a:cs typeface="Inconsolata ExtraBold"/>
                <a:sym typeface="Inconsolata ExtraBold"/>
              </a:defRPr>
            </a:lvl5pPr>
            <a:lvl6pPr marR="0" lvl="5" algn="l" rtl="0">
              <a:lnSpc>
                <a:spcPct val="100000"/>
              </a:lnSpc>
              <a:spcBef>
                <a:spcPts val="0"/>
              </a:spcBef>
              <a:spcAft>
                <a:spcPts val="0"/>
              </a:spcAft>
              <a:buClr>
                <a:schemeClr val="lt2"/>
              </a:buClr>
              <a:buSzPts val="4800"/>
              <a:buFont typeface="Inconsolata ExtraBold"/>
              <a:buNone/>
              <a:defRPr sz="4800" b="0" i="0" u="none" strike="noStrike" cap="none">
                <a:solidFill>
                  <a:schemeClr val="lt2"/>
                </a:solidFill>
                <a:latin typeface="Inconsolata ExtraBold"/>
                <a:ea typeface="Inconsolata ExtraBold"/>
                <a:cs typeface="Inconsolata ExtraBold"/>
                <a:sym typeface="Inconsolata ExtraBold"/>
              </a:defRPr>
            </a:lvl6pPr>
            <a:lvl7pPr marR="0" lvl="6" algn="l" rtl="0">
              <a:lnSpc>
                <a:spcPct val="100000"/>
              </a:lnSpc>
              <a:spcBef>
                <a:spcPts val="0"/>
              </a:spcBef>
              <a:spcAft>
                <a:spcPts val="0"/>
              </a:spcAft>
              <a:buClr>
                <a:schemeClr val="lt2"/>
              </a:buClr>
              <a:buSzPts val="4800"/>
              <a:buFont typeface="Inconsolata ExtraBold"/>
              <a:buNone/>
              <a:defRPr sz="4800" b="0" i="0" u="none" strike="noStrike" cap="none">
                <a:solidFill>
                  <a:schemeClr val="lt2"/>
                </a:solidFill>
                <a:latin typeface="Inconsolata ExtraBold"/>
                <a:ea typeface="Inconsolata ExtraBold"/>
                <a:cs typeface="Inconsolata ExtraBold"/>
                <a:sym typeface="Inconsolata ExtraBold"/>
              </a:defRPr>
            </a:lvl7pPr>
            <a:lvl8pPr marR="0" lvl="7" algn="l" rtl="0">
              <a:lnSpc>
                <a:spcPct val="100000"/>
              </a:lnSpc>
              <a:spcBef>
                <a:spcPts val="0"/>
              </a:spcBef>
              <a:spcAft>
                <a:spcPts val="0"/>
              </a:spcAft>
              <a:buClr>
                <a:schemeClr val="lt2"/>
              </a:buClr>
              <a:buSzPts val="4800"/>
              <a:buFont typeface="Inconsolata ExtraBold"/>
              <a:buNone/>
              <a:defRPr sz="4800" b="0" i="0" u="none" strike="noStrike" cap="none">
                <a:solidFill>
                  <a:schemeClr val="lt2"/>
                </a:solidFill>
                <a:latin typeface="Inconsolata ExtraBold"/>
                <a:ea typeface="Inconsolata ExtraBold"/>
                <a:cs typeface="Inconsolata ExtraBold"/>
                <a:sym typeface="Inconsolata ExtraBold"/>
              </a:defRPr>
            </a:lvl8pPr>
            <a:lvl9pPr marR="0" lvl="8" algn="l" rtl="0">
              <a:lnSpc>
                <a:spcPct val="100000"/>
              </a:lnSpc>
              <a:spcBef>
                <a:spcPts val="0"/>
              </a:spcBef>
              <a:spcAft>
                <a:spcPts val="0"/>
              </a:spcAft>
              <a:buClr>
                <a:schemeClr val="lt2"/>
              </a:buClr>
              <a:buSzPts val="4800"/>
              <a:buFont typeface="Inconsolata ExtraBold"/>
              <a:buNone/>
              <a:defRPr sz="4800" b="0" i="0" u="none" strike="noStrike" cap="none">
                <a:solidFill>
                  <a:schemeClr val="lt2"/>
                </a:solidFill>
                <a:latin typeface="Inconsolata ExtraBold"/>
                <a:ea typeface="Inconsolata ExtraBold"/>
                <a:cs typeface="Inconsolata ExtraBold"/>
                <a:sym typeface="Inconsolata ExtraBold"/>
              </a:defRPr>
            </a:lvl9pPr>
          </a:lstStyle>
          <a:p>
            <a:r>
              <a:rPr lang="en-IN" sz="2600" dirty="0">
                <a:effectLst/>
                <a:latin typeface="Times New Roman" panose="02020603050405020304" pitchFamily="18" charset="0"/>
                <a:ea typeface="Times New Roman" panose="02020603050405020304" pitchFamily="18" charset="0"/>
              </a:rPr>
              <a:t>View Applicants</a:t>
            </a:r>
          </a:p>
        </p:txBody>
      </p:sp>
      <p:pic>
        <p:nvPicPr>
          <p:cNvPr id="4" name="Picture 3">
            <a:extLst>
              <a:ext uri="{FF2B5EF4-FFF2-40B4-BE49-F238E27FC236}">
                <a16:creationId xmlns:a16="http://schemas.microsoft.com/office/drawing/2014/main" id="{B23AF489-85A9-77B9-FF4F-DF452A2116A1}"/>
              </a:ext>
            </a:extLst>
          </p:cNvPr>
          <p:cNvPicPr>
            <a:picLocks noChangeAspect="1"/>
          </p:cNvPicPr>
          <p:nvPr/>
        </p:nvPicPr>
        <p:blipFill>
          <a:blip r:embed="rId2"/>
          <a:stretch>
            <a:fillRect/>
          </a:stretch>
        </p:blipFill>
        <p:spPr>
          <a:xfrm>
            <a:off x="4834590" y="937261"/>
            <a:ext cx="3989370" cy="3875184"/>
          </a:xfrm>
          <a:prstGeom prst="rect">
            <a:avLst/>
          </a:prstGeom>
        </p:spPr>
      </p:pic>
      <p:pic>
        <p:nvPicPr>
          <p:cNvPr id="5" name="Picture 4">
            <a:extLst>
              <a:ext uri="{FF2B5EF4-FFF2-40B4-BE49-F238E27FC236}">
                <a16:creationId xmlns:a16="http://schemas.microsoft.com/office/drawing/2014/main" id="{F6912662-F41E-1270-C161-0C297271B6D9}"/>
              </a:ext>
            </a:extLst>
          </p:cNvPr>
          <p:cNvPicPr>
            <a:picLocks noChangeAspect="1"/>
          </p:cNvPicPr>
          <p:nvPr/>
        </p:nvPicPr>
        <p:blipFill>
          <a:blip r:embed="rId3"/>
          <a:stretch>
            <a:fillRect/>
          </a:stretch>
        </p:blipFill>
        <p:spPr>
          <a:xfrm>
            <a:off x="475950" y="937261"/>
            <a:ext cx="4187489" cy="3875184"/>
          </a:xfrm>
          <a:prstGeom prst="rect">
            <a:avLst/>
          </a:prstGeom>
        </p:spPr>
      </p:pic>
    </p:spTree>
    <p:extLst>
      <p:ext uri="{BB962C8B-B14F-4D97-AF65-F5344CB8AC3E}">
        <p14:creationId xmlns:p14="http://schemas.microsoft.com/office/powerpoint/2010/main" val="1164687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013D-8228-EA67-20F8-B810C65D14C0}"/>
              </a:ext>
            </a:extLst>
          </p:cNvPr>
          <p:cNvSpPr>
            <a:spLocks noGrp="1"/>
          </p:cNvSpPr>
          <p:nvPr>
            <p:ph type="title"/>
          </p:nvPr>
        </p:nvSpPr>
        <p:spPr>
          <a:xfrm>
            <a:off x="342900" y="247235"/>
            <a:ext cx="8343900" cy="507145"/>
          </a:xfrm>
        </p:spPr>
        <p:txBody>
          <a:bodyPr/>
          <a:lstStyle/>
          <a:p>
            <a:pPr algn="l"/>
            <a:r>
              <a:rPr lang="en-IN" sz="2600" dirty="0">
                <a:effectLst/>
                <a:latin typeface="Times New Roman" panose="02020603050405020304" pitchFamily="18" charset="0"/>
                <a:ea typeface="Calibri" panose="020F0502020204030204" pitchFamily="34" charset="0"/>
                <a:cs typeface="Times New Roman" panose="02020603050405020304" pitchFamily="18" charset="0"/>
              </a:rPr>
              <a:t>Register as job seeker                 Login as job seeker</a:t>
            </a:r>
            <a:endParaRPr lang="en-IN" sz="2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BB347FC-167D-8E28-729E-BA2D705C8BF0}"/>
              </a:ext>
            </a:extLst>
          </p:cNvPr>
          <p:cNvPicPr>
            <a:picLocks noChangeAspect="1"/>
          </p:cNvPicPr>
          <p:nvPr/>
        </p:nvPicPr>
        <p:blipFill>
          <a:blip r:embed="rId2"/>
          <a:stretch>
            <a:fillRect/>
          </a:stretch>
        </p:blipFill>
        <p:spPr>
          <a:xfrm>
            <a:off x="114301" y="796925"/>
            <a:ext cx="4282440" cy="1949450"/>
          </a:xfrm>
          <a:prstGeom prst="rect">
            <a:avLst/>
          </a:prstGeom>
        </p:spPr>
      </p:pic>
      <p:pic>
        <p:nvPicPr>
          <p:cNvPr id="4" name="Picture 3">
            <a:extLst>
              <a:ext uri="{FF2B5EF4-FFF2-40B4-BE49-F238E27FC236}">
                <a16:creationId xmlns:a16="http://schemas.microsoft.com/office/drawing/2014/main" id="{2E9299DD-E81D-6509-CF71-5C6C5B743122}"/>
              </a:ext>
            </a:extLst>
          </p:cNvPr>
          <p:cNvPicPr>
            <a:picLocks noChangeAspect="1"/>
          </p:cNvPicPr>
          <p:nvPr/>
        </p:nvPicPr>
        <p:blipFill>
          <a:blip r:embed="rId3"/>
          <a:stretch>
            <a:fillRect/>
          </a:stretch>
        </p:blipFill>
        <p:spPr>
          <a:xfrm>
            <a:off x="114301" y="2746375"/>
            <a:ext cx="4282440" cy="2107345"/>
          </a:xfrm>
          <a:prstGeom prst="rect">
            <a:avLst/>
          </a:prstGeom>
        </p:spPr>
      </p:pic>
      <p:pic>
        <p:nvPicPr>
          <p:cNvPr id="5" name="Picture 4">
            <a:extLst>
              <a:ext uri="{FF2B5EF4-FFF2-40B4-BE49-F238E27FC236}">
                <a16:creationId xmlns:a16="http://schemas.microsoft.com/office/drawing/2014/main" id="{2F0CFAF8-1F61-0431-AE76-5659812132C6}"/>
              </a:ext>
            </a:extLst>
          </p:cNvPr>
          <p:cNvPicPr>
            <a:picLocks noChangeAspect="1"/>
          </p:cNvPicPr>
          <p:nvPr/>
        </p:nvPicPr>
        <p:blipFill>
          <a:blip r:embed="rId4"/>
          <a:stretch>
            <a:fillRect/>
          </a:stretch>
        </p:blipFill>
        <p:spPr>
          <a:xfrm>
            <a:off x="4663440" y="819785"/>
            <a:ext cx="4282440" cy="4076480"/>
          </a:xfrm>
          <a:prstGeom prst="rect">
            <a:avLst/>
          </a:prstGeom>
        </p:spPr>
      </p:pic>
    </p:spTree>
    <p:extLst>
      <p:ext uri="{BB962C8B-B14F-4D97-AF65-F5344CB8AC3E}">
        <p14:creationId xmlns:p14="http://schemas.microsoft.com/office/powerpoint/2010/main" val="3042557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84BF9-8F1B-62CD-84C3-886DDF78BF1F}"/>
              </a:ext>
            </a:extLst>
          </p:cNvPr>
          <p:cNvSpPr>
            <a:spLocks noGrp="1"/>
          </p:cNvSpPr>
          <p:nvPr>
            <p:ph type="title"/>
          </p:nvPr>
        </p:nvSpPr>
        <p:spPr>
          <a:xfrm>
            <a:off x="155910" y="132935"/>
            <a:ext cx="2419650" cy="469045"/>
          </a:xfrm>
        </p:spPr>
        <p:txBody>
          <a:bodyPr/>
          <a:lstStyle/>
          <a:p>
            <a:br>
              <a:rPr lang="en-IN" sz="3000" dirty="0">
                <a:effectLst/>
                <a:latin typeface="Times New Roman" panose="02020603050405020304" pitchFamily="18" charset="0"/>
                <a:ea typeface="Times New Roman" panose="02020603050405020304" pitchFamily="18" charset="0"/>
              </a:rPr>
            </a:br>
            <a:br>
              <a:rPr lang="en-IN" sz="3000" dirty="0">
                <a:effectLst/>
                <a:latin typeface="Times New Roman" panose="02020603050405020304" pitchFamily="18" charset="0"/>
                <a:ea typeface="Times New Roman" panose="02020603050405020304" pitchFamily="18" charset="0"/>
              </a:rPr>
            </a:br>
            <a:br>
              <a:rPr lang="en-IN" sz="3000" dirty="0">
                <a:effectLst/>
                <a:latin typeface="Times New Roman" panose="02020603050405020304" pitchFamily="18" charset="0"/>
                <a:ea typeface="Times New Roman" panose="02020603050405020304" pitchFamily="18" charset="0"/>
              </a:rPr>
            </a:br>
            <a:r>
              <a:rPr lang="en-IN" sz="2600" dirty="0">
                <a:effectLst/>
                <a:latin typeface="Times New Roman" panose="02020603050405020304" pitchFamily="18" charset="0"/>
                <a:ea typeface="Times New Roman" panose="02020603050405020304" pitchFamily="18" charset="0"/>
              </a:rPr>
              <a:t>View jobs</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3" name="TextBox 2">
            <a:extLst>
              <a:ext uri="{FF2B5EF4-FFF2-40B4-BE49-F238E27FC236}">
                <a16:creationId xmlns:a16="http://schemas.microsoft.com/office/drawing/2014/main" id="{E6855D76-EB89-7F2C-61CC-1FED37AFC764}"/>
              </a:ext>
            </a:extLst>
          </p:cNvPr>
          <p:cNvSpPr txBox="1"/>
          <p:nvPr/>
        </p:nvSpPr>
        <p:spPr>
          <a:xfrm>
            <a:off x="4831080" y="94148"/>
            <a:ext cx="4157010" cy="892552"/>
          </a:xfrm>
          <a:prstGeom prst="rect">
            <a:avLst/>
          </a:prstGeom>
          <a:noFill/>
        </p:spPr>
        <p:txBody>
          <a:bodyPr wrap="square" rtlCol="0">
            <a:spAutoFit/>
          </a:bodyPr>
          <a:lstStyle/>
          <a:p>
            <a:r>
              <a:rPr lang="en-IN" sz="2600" dirty="0">
                <a:solidFill>
                  <a:schemeClr val="lt2"/>
                </a:solidFill>
                <a:latin typeface="Times New Roman" panose="02020603050405020304" pitchFamily="18" charset="0"/>
                <a:sym typeface="Inconsolata ExtraBold"/>
              </a:rPr>
              <a:t>View based on particular niche, location</a:t>
            </a:r>
          </a:p>
        </p:txBody>
      </p:sp>
      <p:pic>
        <p:nvPicPr>
          <p:cNvPr id="4" name="Picture 3">
            <a:extLst>
              <a:ext uri="{FF2B5EF4-FFF2-40B4-BE49-F238E27FC236}">
                <a16:creationId xmlns:a16="http://schemas.microsoft.com/office/drawing/2014/main" id="{1AB566C4-15F3-277E-E1C2-B0665D790FAD}"/>
              </a:ext>
            </a:extLst>
          </p:cNvPr>
          <p:cNvPicPr>
            <a:picLocks noChangeAspect="1"/>
          </p:cNvPicPr>
          <p:nvPr/>
        </p:nvPicPr>
        <p:blipFill>
          <a:blip r:embed="rId2"/>
          <a:stretch>
            <a:fillRect/>
          </a:stretch>
        </p:blipFill>
        <p:spPr>
          <a:xfrm>
            <a:off x="155910" y="1363980"/>
            <a:ext cx="4416090" cy="3299460"/>
          </a:xfrm>
          <a:prstGeom prst="rect">
            <a:avLst/>
          </a:prstGeom>
        </p:spPr>
      </p:pic>
      <p:pic>
        <p:nvPicPr>
          <p:cNvPr id="5" name="Picture 4">
            <a:extLst>
              <a:ext uri="{FF2B5EF4-FFF2-40B4-BE49-F238E27FC236}">
                <a16:creationId xmlns:a16="http://schemas.microsoft.com/office/drawing/2014/main" id="{2B7BB828-FF2E-F08D-3D46-10DD0EE70EF9}"/>
              </a:ext>
            </a:extLst>
          </p:cNvPr>
          <p:cNvPicPr>
            <a:picLocks noChangeAspect="1"/>
          </p:cNvPicPr>
          <p:nvPr/>
        </p:nvPicPr>
        <p:blipFill>
          <a:blip r:embed="rId3"/>
          <a:stretch>
            <a:fillRect/>
          </a:stretch>
        </p:blipFill>
        <p:spPr>
          <a:xfrm>
            <a:off x="4769485" y="1363980"/>
            <a:ext cx="4157010" cy="3299460"/>
          </a:xfrm>
          <a:prstGeom prst="rect">
            <a:avLst/>
          </a:prstGeom>
        </p:spPr>
      </p:pic>
    </p:spTree>
    <p:extLst>
      <p:ext uri="{BB962C8B-B14F-4D97-AF65-F5344CB8AC3E}">
        <p14:creationId xmlns:p14="http://schemas.microsoft.com/office/powerpoint/2010/main" val="3513712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D1041-C098-B824-4394-05C5BEC57BC5}"/>
              </a:ext>
            </a:extLst>
          </p:cNvPr>
          <p:cNvSpPr>
            <a:spLocks noGrp="1"/>
          </p:cNvSpPr>
          <p:nvPr>
            <p:ph type="title"/>
          </p:nvPr>
        </p:nvSpPr>
        <p:spPr>
          <a:xfrm>
            <a:off x="335280" y="163415"/>
            <a:ext cx="8557260" cy="438565"/>
          </a:xfrm>
        </p:spPr>
        <p:txBody>
          <a:bodyPr/>
          <a:lstStyle/>
          <a:p>
            <a:pPr algn="l"/>
            <a:r>
              <a:rPr lang="en-IN" sz="2600" dirty="0">
                <a:effectLst/>
                <a:latin typeface="Times New Roman" panose="02020603050405020304" pitchFamily="18" charset="0"/>
                <a:ea typeface="Calibri" panose="020F0502020204030204" pitchFamily="34" charset="0"/>
                <a:cs typeface="Times New Roman" panose="02020603050405020304" pitchFamily="18" charset="0"/>
              </a:rPr>
              <a:t>Apply page                                  Applications done </a:t>
            </a:r>
            <a:endParaRPr lang="en-IN" sz="2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4DAC015-2014-FD1C-D3F7-3856893F324F}"/>
              </a:ext>
            </a:extLst>
          </p:cNvPr>
          <p:cNvPicPr>
            <a:picLocks noChangeAspect="1"/>
          </p:cNvPicPr>
          <p:nvPr/>
        </p:nvPicPr>
        <p:blipFill>
          <a:blip r:embed="rId2"/>
          <a:stretch>
            <a:fillRect/>
          </a:stretch>
        </p:blipFill>
        <p:spPr>
          <a:xfrm>
            <a:off x="83185" y="693737"/>
            <a:ext cx="4458335" cy="1878013"/>
          </a:xfrm>
          <a:prstGeom prst="rect">
            <a:avLst/>
          </a:prstGeom>
        </p:spPr>
      </p:pic>
      <p:pic>
        <p:nvPicPr>
          <p:cNvPr id="4" name="Picture 3">
            <a:extLst>
              <a:ext uri="{FF2B5EF4-FFF2-40B4-BE49-F238E27FC236}">
                <a16:creationId xmlns:a16="http://schemas.microsoft.com/office/drawing/2014/main" id="{449A73F5-D328-59CD-644A-030EF5BF20B3}"/>
              </a:ext>
            </a:extLst>
          </p:cNvPr>
          <p:cNvPicPr>
            <a:picLocks noChangeAspect="1"/>
          </p:cNvPicPr>
          <p:nvPr/>
        </p:nvPicPr>
        <p:blipFill>
          <a:blip r:embed="rId3"/>
          <a:stretch>
            <a:fillRect/>
          </a:stretch>
        </p:blipFill>
        <p:spPr>
          <a:xfrm>
            <a:off x="67944" y="2571750"/>
            <a:ext cx="4458335" cy="2328325"/>
          </a:xfrm>
          <a:prstGeom prst="rect">
            <a:avLst/>
          </a:prstGeom>
        </p:spPr>
      </p:pic>
      <p:pic>
        <p:nvPicPr>
          <p:cNvPr id="5" name="Picture 4">
            <a:extLst>
              <a:ext uri="{FF2B5EF4-FFF2-40B4-BE49-F238E27FC236}">
                <a16:creationId xmlns:a16="http://schemas.microsoft.com/office/drawing/2014/main" id="{4034BF1B-85E9-8802-75D3-CBA257809344}"/>
              </a:ext>
            </a:extLst>
          </p:cNvPr>
          <p:cNvPicPr>
            <a:picLocks noChangeAspect="1"/>
          </p:cNvPicPr>
          <p:nvPr/>
        </p:nvPicPr>
        <p:blipFill>
          <a:blip r:embed="rId4"/>
          <a:stretch>
            <a:fillRect/>
          </a:stretch>
        </p:blipFill>
        <p:spPr>
          <a:xfrm>
            <a:off x="4594225" y="693737"/>
            <a:ext cx="4458335" cy="4199352"/>
          </a:xfrm>
          <a:prstGeom prst="rect">
            <a:avLst/>
          </a:prstGeom>
        </p:spPr>
      </p:pic>
    </p:spTree>
    <p:extLst>
      <p:ext uri="{BB962C8B-B14F-4D97-AF65-F5344CB8AC3E}">
        <p14:creationId xmlns:p14="http://schemas.microsoft.com/office/powerpoint/2010/main" val="1174372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7B17F-64E8-2AD4-6D3D-7DEA415736C1}"/>
              </a:ext>
            </a:extLst>
          </p:cNvPr>
          <p:cNvSpPr>
            <a:spLocks noGrp="1"/>
          </p:cNvSpPr>
          <p:nvPr>
            <p:ph type="title"/>
          </p:nvPr>
        </p:nvSpPr>
        <p:spPr>
          <a:xfrm>
            <a:off x="0" y="193895"/>
            <a:ext cx="3204510" cy="423325"/>
          </a:xfrm>
        </p:spPr>
        <p:txBody>
          <a:bodyPr/>
          <a:lstStyle/>
          <a:p>
            <a:r>
              <a:rPr lang="en-IN" sz="2600" dirty="0">
                <a:effectLst/>
                <a:latin typeface="Times New Roman" panose="02020603050405020304" pitchFamily="18" charset="0"/>
                <a:ea typeface="Calibri" panose="020F0502020204030204" pitchFamily="34" charset="0"/>
                <a:cs typeface="Times New Roman" panose="02020603050405020304" pitchFamily="18" charset="0"/>
              </a:rPr>
              <a:t>View Resume</a:t>
            </a:r>
            <a:endParaRPr lang="en-IN" sz="2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239B604-D5EF-E5B7-44B1-68487DE79CD0}"/>
              </a:ext>
            </a:extLst>
          </p:cNvPr>
          <p:cNvSpPr txBox="1"/>
          <p:nvPr/>
        </p:nvSpPr>
        <p:spPr>
          <a:xfrm>
            <a:off x="4259580" y="193895"/>
            <a:ext cx="4564380" cy="1292662"/>
          </a:xfrm>
          <a:prstGeom prst="rect">
            <a:avLst/>
          </a:prstGeom>
          <a:noFill/>
        </p:spPr>
        <p:txBody>
          <a:bodyPr wrap="square" rtlCol="0">
            <a:spAutoFit/>
          </a:bodyPr>
          <a:lstStyle/>
          <a:p>
            <a:pPr algn="ctr">
              <a:buClr>
                <a:schemeClr val="lt2"/>
              </a:buClr>
              <a:buSzPts val="4800"/>
            </a:pPr>
            <a:r>
              <a:rPr lang="en-IN" sz="2600" dirty="0">
                <a:solidFill>
                  <a:schemeClr val="lt2"/>
                </a:solidFill>
                <a:latin typeface="Times New Roman" panose="02020603050405020304" pitchFamily="18" charset="0"/>
                <a:ea typeface="Calibri" panose="020F0502020204030204" pitchFamily="34" charset="0"/>
                <a:cs typeface="Times New Roman" panose="02020603050405020304" pitchFamily="18" charset="0"/>
                <a:sym typeface="Inconsolata ExtraBold"/>
              </a:rPr>
              <a:t>When new job application is posted and it matches with job seekers niche the email is sent</a:t>
            </a:r>
          </a:p>
        </p:txBody>
      </p:sp>
      <p:pic>
        <p:nvPicPr>
          <p:cNvPr id="4" name="Picture 3">
            <a:extLst>
              <a:ext uri="{FF2B5EF4-FFF2-40B4-BE49-F238E27FC236}">
                <a16:creationId xmlns:a16="http://schemas.microsoft.com/office/drawing/2014/main" id="{08449A64-1CD0-C029-8855-1D78B2095918}"/>
              </a:ext>
            </a:extLst>
          </p:cNvPr>
          <p:cNvPicPr>
            <a:picLocks noChangeAspect="1"/>
          </p:cNvPicPr>
          <p:nvPr/>
        </p:nvPicPr>
        <p:blipFill>
          <a:blip r:embed="rId2"/>
          <a:stretch>
            <a:fillRect/>
          </a:stretch>
        </p:blipFill>
        <p:spPr>
          <a:xfrm>
            <a:off x="395605" y="1310640"/>
            <a:ext cx="3863975" cy="3543300"/>
          </a:xfrm>
          <a:prstGeom prst="rect">
            <a:avLst/>
          </a:prstGeom>
        </p:spPr>
      </p:pic>
      <p:pic>
        <p:nvPicPr>
          <p:cNvPr id="6" name="Picture 5">
            <a:extLst>
              <a:ext uri="{FF2B5EF4-FFF2-40B4-BE49-F238E27FC236}">
                <a16:creationId xmlns:a16="http://schemas.microsoft.com/office/drawing/2014/main" id="{782D1819-F89E-BDC5-B114-4376A5325FED}"/>
              </a:ext>
            </a:extLst>
          </p:cNvPr>
          <p:cNvPicPr>
            <a:picLocks noChangeAspect="1"/>
          </p:cNvPicPr>
          <p:nvPr/>
        </p:nvPicPr>
        <p:blipFill>
          <a:blip r:embed="rId3"/>
          <a:stretch>
            <a:fillRect/>
          </a:stretch>
        </p:blipFill>
        <p:spPr>
          <a:xfrm>
            <a:off x="4572000" y="1398599"/>
            <a:ext cx="3863975" cy="3455341"/>
          </a:xfrm>
          <a:prstGeom prst="rect">
            <a:avLst/>
          </a:prstGeom>
        </p:spPr>
      </p:pic>
    </p:spTree>
    <p:extLst>
      <p:ext uri="{BB962C8B-B14F-4D97-AF65-F5344CB8AC3E}">
        <p14:creationId xmlns:p14="http://schemas.microsoft.com/office/powerpoint/2010/main" val="2269841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46E9F-B3C5-F20A-BD90-EA2794A4F35A}"/>
              </a:ext>
            </a:extLst>
          </p:cNvPr>
          <p:cNvSpPr>
            <a:spLocks noGrp="1"/>
          </p:cNvSpPr>
          <p:nvPr>
            <p:ph type="title"/>
          </p:nvPr>
        </p:nvSpPr>
        <p:spPr>
          <a:xfrm>
            <a:off x="4454235" y="539500"/>
            <a:ext cx="4688177" cy="572700"/>
          </a:xfrm>
        </p:spPr>
        <p:txBody>
          <a:bodyPr/>
          <a:lstStyle/>
          <a:p>
            <a:r>
              <a:rPr lang="en-IN" dirty="0"/>
              <a:t>Tools and Technologies</a:t>
            </a:r>
          </a:p>
        </p:txBody>
      </p:sp>
      <p:sp>
        <p:nvSpPr>
          <p:cNvPr id="3" name="TextBox 2">
            <a:extLst>
              <a:ext uri="{FF2B5EF4-FFF2-40B4-BE49-F238E27FC236}">
                <a16:creationId xmlns:a16="http://schemas.microsoft.com/office/drawing/2014/main" id="{CB7DA5D4-E4AE-0003-CBE9-5A7DDC2C46AB}"/>
              </a:ext>
            </a:extLst>
          </p:cNvPr>
          <p:cNvSpPr txBox="1"/>
          <p:nvPr/>
        </p:nvSpPr>
        <p:spPr>
          <a:xfrm>
            <a:off x="1759526" y="966727"/>
            <a:ext cx="6774873" cy="738664"/>
          </a:xfrm>
          <a:prstGeom prst="rect">
            <a:avLst/>
          </a:prstGeom>
          <a:noFill/>
        </p:spPr>
        <p:txBody>
          <a:bodyPr wrap="square" rtlCol="0">
            <a:spAutoFit/>
          </a:bodyPr>
          <a:lstStyle/>
          <a:p>
            <a:pPr marL="285750" lvl="0" indent="-285750">
              <a:buFont typeface="Arial" panose="020B0604020202020204" pitchFamily="34" charset="0"/>
              <a:buChar char="•"/>
            </a:pPr>
            <a:endParaRPr lang="en-IN" dirty="0">
              <a:latin typeface="Times New Roman" panose="02020603050405020304" pitchFamily="18" charset="0"/>
              <a:ea typeface="Times New Roman" panose="02020603050405020304" pitchFamily="18" charset="0"/>
            </a:endParaRPr>
          </a:p>
          <a:p>
            <a:pPr lvl="0"/>
            <a:endParaRPr lang="en-IN" dirty="0">
              <a:effectLst/>
              <a:latin typeface="Times New Roman" panose="02020603050405020304" pitchFamily="18" charset="0"/>
              <a:ea typeface="Times New Roman" panose="02020603050405020304" pitchFamily="18" charset="0"/>
            </a:endParaRPr>
          </a:p>
          <a:p>
            <a:endParaRPr lang="en-IN" dirty="0"/>
          </a:p>
        </p:txBody>
      </p:sp>
      <p:pic>
        <p:nvPicPr>
          <p:cNvPr id="2050" name="Picture 2" descr="Top Tech Tools to Make You a Better Journalist - Wlin Formation">
            <a:extLst>
              <a:ext uri="{FF2B5EF4-FFF2-40B4-BE49-F238E27FC236}">
                <a16:creationId xmlns:a16="http://schemas.microsoft.com/office/drawing/2014/main" id="{4415B143-0D67-08DB-7AAF-689A0F7C8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4050867"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07B0246-1846-AB1D-DD30-B29625761797}"/>
              </a:ext>
            </a:extLst>
          </p:cNvPr>
          <p:cNvSpPr txBox="1"/>
          <p:nvPr/>
        </p:nvSpPr>
        <p:spPr>
          <a:xfrm>
            <a:off x="4454235" y="1947846"/>
            <a:ext cx="4584909" cy="2677656"/>
          </a:xfrm>
          <a:prstGeom prst="rect">
            <a:avLst/>
          </a:prstGeom>
          <a:noFill/>
        </p:spPr>
        <p:txBody>
          <a:bodyPr wrap="none" rtlCol="0">
            <a:spAutoFit/>
          </a:bodyPr>
          <a:lstStyle/>
          <a:p>
            <a:r>
              <a:rPr lang="en-US" sz="1400" b="1" dirty="0">
                <a:solidFill>
                  <a:schemeClr val="tx2"/>
                </a:solidFill>
                <a:latin typeface="Times New Roman" panose="02020603050405020304" pitchFamily="18" charset="0"/>
                <a:ea typeface="+mj-lt"/>
                <a:cs typeface="Times New Roman" panose="02020603050405020304" pitchFamily="18" charset="0"/>
              </a:rPr>
              <a:t>Frontend</a:t>
            </a:r>
            <a:r>
              <a:rPr lang="en-US" sz="1400" b="1" dirty="0">
                <a:latin typeface="Times New Roman" panose="02020603050405020304" pitchFamily="18" charset="0"/>
                <a:ea typeface="+mj-lt"/>
                <a:cs typeface="Times New Roman" panose="02020603050405020304" pitchFamily="18" charset="0"/>
              </a:rPr>
              <a:t> </a:t>
            </a:r>
          </a:p>
          <a:p>
            <a:r>
              <a:rPr lang="en-US" b="1" dirty="0">
                <a:latin typeface="Times New Roman" panose="02020603050405020304" pitchFamily="18" charset="0"/>
                <a:ea typeface="+mj-lt"/>
                <a:cs typeface="Times New Roman" panose="02020603050405020304" pitchFamily="18" charset="0"/>
              </a:rPr>
              <a:t>	</a:t>
            </a:r>
            <a:r>
              <a:rPr lang="en-US" sz="1400" b="1" dirty="0">
                <a:latin typeface="Times New Roman" panose="02020603050405020304" pitchFamily="18" charset="0"/>
                <a:ea typeface="+mj-lt"/>
                <a:cs typeface="Times New Roman" panose="02020603050405020304" pitchFamily="18" charset="0"/>
              </a:rPr>
              <a:t> </a:t>
            </a:r>
            <a:r>
              <a:rPr lang="en-US" sz="1400" dirty="0">
                <a:latin typeface="Times New Roman" panose="02020603050405020304" pitchFamily="18" charset="0"/>
                <a:ea typeface="+mj-lt"/>
                <a:cs typeface="Times New Roman" panose="02020603050405020304" pitchFamily="18" charset="0"/>
              </a:rPr>
              <a:t>Html, CSS,  JavaScript, ReactJS, Tailwind CSS</a:t>
            </a:r>
          </a:p>
          <a:p>
            <a:endParaRPr lang="en-US" sz="1400" dirty="0">
              <a:latin typeface="Times New Roman" panose="02020603050405020304" pitchFamily="18" charset="0"/>
              <a:cs typeface="Times New Roman" panose="02020603050405020304" pitchFamily="18" charset="0"/>
            </a:endParaRPr>
          </a:p>
          <a:p>
            <a:r>
              <a:rPr lang="en-US" sz="1400" b="1" dirty="0">
                <a:solidFill>
                  <a:schemeClr val="tx2"/>
                </a:solidFill>
                <a:latin typeface="Times New Roman" panose="02020603050405020304" pitchFamily="18" charset="0"/>
                <a:ea typeface="+mj-lt"/>
                <a:cs typeface="Times New Roman" panose="02020603050405020304" pitchFamily="18" charset="0"/>
              </a:rPr>
              <a:t>Backend </a:t>
            </a:r>
          </a:p>
          <a:p>
            <a:r>
              <a:rPr lang="en-US" b="1" dirty="0">
                <a:latin typeface="Times New Roman" panose="02020603050405020304" pitchFamily="18" charset="0"/>
                <a:ea typeface="+mj-lt"/>
                <a:cs typeface="Times New Roman" panose="02020603050405020304" pitchFamily="18" charset="0"/>
              </a:rPr>
              <a:t>	</a:t>
            </a:r>
            <a:r>
              <a:rPr lang="en-US" sz="1400" b="1" dirty="0">
                <a:latin typeface="Times New Roman" panose="02020603050405020304" pitchFamily="18" charset="0"/>
                <a:ea typeface="+mj-lt"/>
                <a:cs typeface="Times New Roman" panose="02020603050405020304" pitchFamily="18" charset="0"/>
              </a:rPr>
              <a:t> </a:t>
            </a:r>
            <a:r>
              <a:rPr lang="en-US" sz="1400" dirty="0">
                <a:latin typeface="Times New Roman" panose="02020603050405020304" pitchFamily="18" charset="0"/>
                <a:ea typeface="+mj-lt"/>
                <a:cs typeface="Times New Roman" panose="02020603050405020304" pitchFamily="18" charset="0"/>
              </a:rPr>
              <a:t>Node JS, </a:t>
            </a:r>
            <a:r>
              <a:rPr lang="en-US" sz="1400" dirty="0" err="1">
                <a:latin typeface="Times New Roman" panose="02020603050405020304" pitchFamily="18" charset="0"/>
                <a:ea typeface="+mj-lt"/>
                <a:cs typeface="Times New Roman" panose="02020603050405020304" pitchFamily="18" charset="0"/>
              </a:rPr>
              <a:t>ExpressJS</a:t>
            </a:r>
            <a:endParaRPr lang="en-US" sz="1400" dirty="0">
              <a:latin typeface="Times New Roman" panose="02020603050405020304" pitchFamily="18" charset="0"/>
              <a:ea typeface="+mj-lt"/>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r>
              <a:rPr lang="en-US" sz="1400" b="1" dirty="0">
                <a:solidFill>
                  <a:schemeClr val="tx2"/>
                </a:solidFill>
                <a:latin typeface="Times New Roman" panose="02020603050405020304" pitchFamily="18" charset="0"/>
                <a:ea typeface="+mj-lt"/>
                <a:cs typeface="Times New Roman" panose="02020603050405020304" pitchFamily="18" charset="0"/>
              </a:rPr>
              <a:t>Database</a:t>
            </a:r>
            <a:r>
              <a:rPr lang="en-US" sz="1400" b="1" dirty="0">
                <a:latin typeface="Times New Roman" panose="02020603050405020304" pitchFamily="18" charset="0"/>
                <a:ea typeface="+mj-lt"/>
                <a:cs typeface="Times New Roman" panose="02020603050405020304" pitchFamily="18" charset="0"/>
              </a:rPr>
              <a:t> </a:t>
            </a:r>
          </a:p>
          <a:p>
            <a:r>
              <a:rPr lang="en-US" sz="1400" b="1" dirty="0">
                <a:latin typeface="Times New Roman" panose="02020603050405020304" pitchFamily="18" charset="0"/>
                <a:ea typeface="+mj-lt"/>
                <a:cs typeface="Times New Roman" panose="02020603050405020304" pitchFamily="18" charset="0"/>
              </a:rPr>
              <a:t>	</a:t>
            </a:r>
            <a:r>
              <a:rPr lang="en-US" sz="1400" dirty="0">
                <a:latin typeface="Times New Roman" panose="02020603050405020304" pitchFamily="18" charset="0"/>
                <a:ea typeface="+mj-lt"/>
                <a:cs typeface="Times New Roman" panose="02020603050405020304" pitchFamily="18" charset="0"/>
              </a:rPr>
              <a:t>Mongo DB</a:t>
            </a:r>
            <a:endParaRPr lang="en-US" sz="1400" dirty="0">
              <a:latin typeface="Times New Roman" panose="02020603050405020304" pitchFamily="18" charset="0"/>
              <a:cs typeface="Times New Roman" panose="02020603050405020304" pitchFamily="18" charset="0"/>
            </a:endParaRPr>
          </a:p>
          <a:p>
            <a:endParaRPr lang="en-US" sz="1400" b="1" dirty="0">
              <a:solidFill>
                <a:schemeClr val="tx2"/>
              </a:solidFill>
              <a:latin typeface="Times New Roman" panose="02020603050405020304" pitchFamily="18" charset="0"/>
              <a:ea typeface="+mj-lt"/>
              <a:cs typeface="Times New Roman" panose="02020603050405020304" pitchFamily="18" charset="0"/>
            </a:endParaRPr>
          </a:p>
          <a:p>
            <a:r>
              <a:rPr lang="en-US" sz="1400" b="1" dirty="0">
                <a:solidFill>
                  <a:schemeClr val="tx2"/>
                </a:solidFill>
                <a:latin typeface="Times New Roman" panose="02020603050405020304" pitchFamily="18" charset="0"/>
                <a:ea typeface="+mj-lt"/>
                <a:cs typeface="Times New Roman" panose="02020603050405020304" pitchFamily="18" charset="0"/>
              </a:rPr>
              <a:t>Tools</a:t>
            </a:r>
            <a:r>
              <a:rPr lang="en-US" sz="1400" b="1" dirty="0">
                <a:latin typeface="Times New Roman" panose="02020603050405020304" pitchFamily="18" charset="0"/>
                <a:ea typeface="+mj-lt"/>
                <a:cs typeface="Times New Roman" panose="02020603050405020304" pitchFamily="18" charset="0"/>
              </a:rPr>
              <a:t> </a:t>
            </a:r>
          </a:p>
          <a:p>
            <a:r>
              <a:rPr lang="en-US" b="1" dirty="0">
                <a:latin typeface="Times New Roman" panose="02020603050405020304" pitchFamily="18" charset="0"/>
                <a:ea typeface="+mj-lt"/>
                <a:cs typeface="Times New Roman" panose="02020603050405020304" pitchFamily="18" charset="0"/>
              </a:rPr>
              <a:t>	</a:t>
            </a:r>
            <a:r>
              <a:rPr lang="en-US" sz="1400" dirty="0">
                <a:latin typeface="Times New Roman" panose="02020603050405020304" pitchFamily="18" charset="0"/>
                <a:ea typeface="+mj-lt"/>
                <a:cs typeface="Times New Roman" panose="02020603050405020304" pitchFamily="18" charset="0"/>
              </a:rPr>
              <a:t>VS Code , </a:t>
            </a:r>
            <a:r>
              <a:rPr lang="en-US" sz="1400" dirty="0" err="1">
                <a:latin typeface="Times New Roman" panose="02020603050405020304" pitchFamily="18" charset="0"/>
                <a:ea typeface="+mj-lt"/>
                <a:cs typeface="Times New Roman" panose="02020603050405020304" pitchFamily="18" charset="0"/>
              </a:rPr>
              <a:t>PostMan</a:t>
            </a:r>
            <a:endParaRPr lang="en-US" dirty="0"/>
          </a:p>
          <a:p>
            <a:endParaRPr lang="en-IN" dirty="0"/>
          </a:p>
        </p:txBody>
      </p:sp>
    </p:spTree>
    <p:extLst>
      <p:ext uri="{BB962C8B-B14F-4D97-AF65-F5344CB8AC3E}">
        <p14:creationId xmlns:p14="http://schemas.microsoft.com/office/powerpoint/2010/main" val="1258689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1F006-36AA-1B21-CEF3-A22961FA1D09}"/>
              </a:ext>
            </a:extLst>
          </p:cNvPr>
          <p:cNvSpPr>
            <a:spLocks noGrp="1"/>
          </p:cNvSpPr>
          <p:nvPr>
            <p:ph type="title"/>
          </p:nvPr>
        </p:nvSpPr>
        <p:spPr>
          <a:xfrm>
            <a:off x="789425" y="341380"/>
            <a:ext cx="7717500" cy="572700"/>
          </a:xfrm>
        </p:spPr>
        <p:txBody>
          <a:bodyPr/>
          <a:lstStyle/>
          <a:p>
            <a:r>
              <a:rPr lang="en-IN" sz="3000" dirty="0">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186B018E-5623-2455-AFEB-8150EC34D25E}"/>
              </a:ext>
            </a:extLst>
          </p:cNvPr>
          <p:cNvSpPr txBox="1"/>
          <p:nvPr/>
        </p:nvSpPr>
        <p:spPr>
          <a:xfrm>
            <a:off x="853440" y="1120140"/>
            <a:ext cx="7513320" cy="3075842"/>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n-IN" sz="1600" kern="100" dirty="0" err="1">
                <a:effectLst/>
                <a:latin typeface="Times New Roman" panose="02020603050405020304" pitchFamily="18" charset="0"/>
                <a:ea typeface="Calibri" panose="020F0502020204030204" pitchFamily="34" charset="0"/>
                <a:cs typeface="Times New Roman" panose="02020603050405020304" pitchFamily="18" charset="0"/>
              </a:rPr>
              <a:t>Jobify</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is a next-generation job portal that is transforming the way employers and job seekers connect</a:t>
            </a:r>
          </a:p>
          <a:p>
            <a:pPr marL="342900" lvl="0" indent="-342900">
              <a:lnSpc>
                <a:spcPct val="107000"/>
              </a:lnSpc>
              <a:buFont typeface="Symbol" panose="05050102010706020507" pitchFamily="18" charset="2"/>
              <a:buChar char=""/>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By providing a user-friendly platform for employers to post job openings and for job seekers to search and apply for jobs, </a:t>
            </a:r>
            <a:r>
              <a:rPr lang="en-IN" sz="1600" kern="100" dirty="0" err="1">
                <a:effectLst/>
                <a:latin typeface="Times New Roman" panose="02020603050405020304" pitchFamily="18" charset="0"/>
                <a:ea typeface="Calibri" panose="020F0502020204030204" pitchFamily="34" charset="0"/>
                <a:cs typeface="Times New Roman" panose="02020603050405020304" pitchFamily="18" charset="0"/>
              </a:rPr>
              <a:t>Jobify</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is streamlining the hiring process and making it easier than ever for top talent to find the right opportunity.</a:t>
            </a:r>
          </a:p>
          <a:p>
            <a:pPr marL="342900" lvl="0" indent="-342900">
              <a:lnSpc>
                <a:spcPct val="107000"/>
              </a:lnSpc>
              <a:buFont typeface="Symbol" panose="05050102010706020507" pitchFamily="18" charset="2"/>
              <a:buChar char=""/>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With advanced search functionality </a:t>
            </a:r>
            <a:r>
              <a:rPr lang="en-IN" sz="1600" kern="100" dirty="0" err="1">
                <a:effectLst/>
                <a:latin typeface="Times New Roman" panose="02020603050405020304" pitchFamily="18" charset="0"/>
                <a:ea typeface="Calibri" panose="020F0502020204030204" pitchFamily="34" charset="0"/>
                <a:cs typeface="Times New Roman" panose="02020603050405020304" pitchFamily="18" charset="0"/>
              </a:rPr>
              <a:t>Jobify</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is designed to provide a seamless and efficient experience for both employers and job seekers.</a:t>
            </a:r>
          </a:p>
          <a:p>
            <a:pPr marL="342900" lvl="0" indent="-342900">
              <a:lnSpc>
                <a:spcPct val="107000"/>
              </a:lnSpc>
              <a:spcAft>
                <a:spcPts val="800"/>
              </a:spcAft>
              <a:buFont typeface="Symbol" panose="05050102010706020507" pitchFamily="18" charset="2"/>
              <a:buChar char=""/>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The platform's matching algorithm ensures that job seekers are presented with the most relevant job openings, while employers are able to quickly and easily find the best candidates for their positions.</a:t>
            </a:r>
          </a:p>
          <a:p>
            <a:endParaRPr lang="en-IN" sz="1600" dirty="0"/>
          </a:p>
        </p:txBody>
      </p:sp>
    </p:spTree>
    <p:extLst>
      <p:ext uri="{BB962C8B-B14F-4D97-AF65-F5344CB8AC3E}">
        <p14:creationId xmlns:p14="http://schemas.microsoft.com/office/powerpoint/2010/main" val="1559812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F67FA-594A-BFED-F92C-3EBEF63D9B09}"/>
              </a:ext>
            </a:extLst>
          </p:cNvPr>
          <p:cNvSpPr>
            <a:spLocks noGrp="1"/>
          </p:cNvSpPr>
          <p:nvPr>
            <p:ph type="title"/>
          </p:nvPr>
        </p:nvSpPr>
        <p:spPr/>
        <p:txBody>
          <a:bodyPr/>
          <a:lstStyle/>
          <a:p>
            <a:r>
              <a:rPr lang="en-IN" dirty="0"/>
              <a:t>Summary And Demo</a:t>
            </a:r>
          </a:p>
        </p:txBody>
      </p:sp>
      <p:sp>
        <p:nvSpPr>
          <p:cNvPr id="4" name="TextBox 3">
            <a:extLst>
              <a:ext uri="{FF2B5EF4-FFF2-40B4-BE49-F238E27FC236}">
                <a16:creationId xmlns:a16="http://schemas.microsoft.com/office/drawing/2014/main" id="{802F0B88-020A-B639-428C-872712348D53}"/>
              </a:ext>
            </a:extLst>
          </p:cNvPr>
          <p:cNvSpPr txBox="1"/>
          <p:nvPr/>
        </p:nvSpPr>
        <p:spPr>
          <a:xfrm>
            <a:off x="373650" y="1212273"/>
            <a:ext cx="8770350" cy="3293209"/>
          </a:xfrm>
          <a:prstGeom prst="rect">
            <a:avLst/>
          </a:prstGeom>
          <a:noFill/>
        </p:spPr>
        <p:txBody>
          <a:bodyPr wrap="none" rtlCol="0">
            <a:spAutoFit/>
          </a:bodyPr>
          <a:lstStyle/>
          <a:p>
            <a:r>
              <a:rPr lang="en-IN" sz="1600" b="1" dirty="0">
                <a:latin typeface="Times New Roman" panose="02020603050405020304" pitchFamily="18" charset="0"/>
                <a:cs typeface="Times New Roman" panose="02020603050405020304" pitchFamily="18" charset="0"/>
              </a:rPr>
              <a:t>Demo </a:t>
            </a:r>
            <a:r>
              <a:rPr 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hlinkClick r:id="rId2"/>
              </a:rPr>
              <a:t>https://drive.google.com/uc?id=19Q4KmFmETRqf5Viczbve9sQSgwcRpIb6&amp;export=download</a:t>
            </a: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Summary</a:t>
            </a:r>
          </a:p>
          <a:p>
            <a:endParaRPr lang="en-IN" sz="1600" dirty="0">
              <a:latin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IN" sz="1600" dirty="0" err="1">
                <a:effectLst/>
                <a:latin typeface="Times New Roman" panose="02020603050405020304" pitchFamily="18" charset="0"/>
                <a:ea typeface="Times New Roman" panose="02020603050405020304" pitchFamily="18" charset="0"/>
                <a:cs typeface="Times New Roman" panose="02020603050405020304" pitchFamily="18" charset="0"/>
              </a:rPr>
              <a:t>jobify</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project taught me vital skills in user centric design, agile development, </a:t>
            </a:r>
          </a:p>
          <a:p>
            <a:pPr lvl="0"/>
            <a:r>
              <a:rPr lang="en-I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data security, responsive design, troubleshooting, time management, documentation </a:t>
            </a:r>
          </a:p>
          <a:p>
            <a:pPr lvl="0"/>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and continuous improvement.</a:t>
            </a:r>
          </a:p>
          <a:p>
            <a:pPr marL="342900" lvl="0" indent="-342900">
              <a:buFont typeface="Symbol" panose="05050102010706020507" pitchFamily="18" charset="2"/>
              <a:buChar char=""/>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This lessons have significantly enriched my capabilities as a developer.</a:t>
            </a:r>
          </a:p>
          <a:p>
            <a:pPr marL="342900" lvl="0" indent="-342900">
              <a:buFont typeface="Symbol" panose="05050102010706020507" pitchFamily="18" charset="2"/>
              <a:buChar char=""/>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Understanding user requirements and efficient work were also key takeaways </a:t>
            </a:r>
          </a:p>
          <a:p>
            <a:pPr lvl="0"/>
            <a:r>
              <a:rPr lang="en-I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from this project.</a:t>
            </a:r>
          </a:p>
          <a:p>
            <a:pPr marL="342900" lvl="0" indent="-342900">
              <a:buFont typeface="Symbol" panose="05050102010706020507" pitchFamily="18" charset="2"/>
              <a:buChar char=""/>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Overall, it has been a transformative and valuable learning experience.</a:t>
            </a: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9904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75D81-9478-820F-6103-C45F9BD412DE}"/>
              </a:ext>
            </a:extLst>
          </p:cNvPr>
          <p:cNvSpPr>
            <a:spLocks noGrp="1"/>
          </p:cNvSpPr>
          <p:nvPr>
            <p:ph type="title"/>
          </p:nvPr>
        </p:nvSpPr>
        <p:spPr>
          <a:xfrm>
            <a:off x="713225" y="539500"/>
            <a:ext cx="8195248" cy="471882"/>
          </a:xfrm>
        </p:spPr>
        <p:txBody>
          <a:bodyPr/>
          <a:lstStyle/>
          <a:p>
            <a:pPr algn="l"/>
            <a:r>
              <a:rPr lang="en-IN" sz="2400" dirty="0"/>
              <a:t>Functional Requirements  Non-Functional Requirements</a:t>
            </a:r>
          </a:p>
        </p:txBody>
      </p:sp>
      <p:sp>
        <p:nvSpPr>
          <p:cNvPr id="7" name="TextBox 6">
            <a:extLst>
              <a:ext uri="{FF2B5EF4-FFF2-40B4-BE49-F238E27FC236}">
                <a16:creationId xmlns:a16="http://schemas.microsoft.com/office/drawing/2014/main" id="{23829190-F020-A175-0C9C-A9BA247C81E0}"/>
              </a:ext>
            </a:extLst>
          </p:cNvPr>
          <p:cNvSpPr txBox="1"/>
          <p:nvPr/>
        </p:nvSpPr>
        <p:spPr>
          <a:xfrm>
            <a:off x="-712062" y="2182091"/>
            <a:ext cx="558338" cy="461665"/>
          </a:xfrm>
          <a:prstGeom prst="rect">
            <a:avLst/>
          </a:prstGeom>
          <a:noFill/>
        </p:spPr>
        <p:txBody>
          <a:bodyPr wrap="square" rtlCol="0">
            <a:spAutoFit/>
          </a:bodyPr>
          <a:lstStyle/>
          <a:p>
            <a:endParaRPr lang="en-IN" sz="1200" dirty="0">
              <a:latin typeface="Times New Roman" panose="02020603050405020304" pitchFamily="18" charset="0"/>
              <a:cs typeface="Times New Roman" panose="02020603050405020304" pitchFamily="18" charset="0"/>
            </a:endParaRPr>
          </a:p>
          <a:p>
            <a:endParaRPr lang="en-IN" sz="1200" dirty="0">
              <a:latin typeface="Times New Roman" panose="02020603050405020304" pitchFamily="18" charset="0"/>
              <a:cs typeface="Times New Roman" panose="02020603050405020304" pitchFamily="18" charset="0"/>
            </a:endParaRPr>
          </a:p>
        </p:txBody>
      </p:sp>
      <p:pic>
        <p:nvPicPr>
          <p:cNvPr id="1026" name="Picture 2" descr="Premium AI Image | Vector User Basic Rounded flat icon">
            <a:extLst>
              <a:ext uri="{FF2B5EF4-FFF2-40B4-BE49-F238E27FC236}">
                <a16:creationId xmlns:a16="http://schemas.microsoft.com/office/drawing/2014/main" id="{D85C500B-CFC5-F38B-CBA9-6D54B792BF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570" y="1406232"/>
            <a:ext cx="637593" cy="6234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790B3A2-8F64-E869-B31F-1E07BE1C0378}"/>
              </a:ext>
            </a:extLst>
          </p:cNvPr>
          <p:cNvSpPr txBox="1"/>
          <p:nvPr/>
        </p:nvSpPr>
        <p:spPr>
          <a:xfrm>
            <a:off x="1794161" y="1564071"/>
            <a:ext cx="1656223" cy="307777"/>
          </a:xfrm>
          <a:prstGeom prst="rect">
            <a:avLst/>
          </a:prstGeom>
          <a:noFill/>
        </p:spPr>
        <p:txBody>
          <a:bodyPr wrap="none" rtlCol="0">
            <a:spAutoFit/>
          </a:bodyPr>
          <a:lstStyle/>
          <a:p>
            <a:r>
              <a:rPr lang="en-IN" dirty="0"/>
              <a:t>User management</a:t>
            </a:r>
          </a:p>
        </p:txBody>
      </p:sp>
      <p:pic>
        <p:nvPicPr>
          <p:cNvPr id="1028" name="Picture 4" descr="Icon Recruitment at Vectorified.com | Collection of Icon Recruitment ...">
            <a:extLst>
              <a:ext uri="{FF2B5EF4-FFF2-40B4-BE49-F238E27FC236}">
                <a16:creationId xmlns:a16="http://schemas.microsoft.com/office/drawing/2014/main" id="{80C71DBC-0309-E8CE-3A17-22714FA121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569" y="2396087"/>
            <a:ext cx="637593" cy="6234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59E5CF2-E1DD-0F02-2B5A-8BBDBBD4CD31}"/>
              </a:ext>
            </a:extLst>
          </p:cNvPr>
          <p:cNvSpPr txBox="1"/>
          <p:nvPr/>
        </p:nvSpPr>
        <p:spPr>
          <a:xfrm>
            <a:off x="1794161" y="2587336"/>
            <a:ext cx="1566454" cy="307777"/>
          </a:xfrm>
          <a:prstGeom prst="rect">
            <a:avLst/>
          </a:prstGeom>
          <a:noFill/>
        </p:spPr>
        <p:txBody>
          <a:bodyPr wrap="none" rtlCol="0">
            <a:spAutoFit/>
          </a:bodyPr>
          <a:lstStyle/>
          <a:p>
            <a:r>
              <a:rPr lang="en-IN" dirty="0"/>
              <a:t>Job management</a:t>
            </a:r>
          </a:p>
        </p:txBody>
      </p:sp>
      <p:pic>
        <p:nvPicPr>
          <p:cNvPr id="1032" name="Picture 8" descr="Color Illustration Icon for Recommendation, Pleading and Select Stock ...">
            <a:extLst>
              <a:ext uri="{FF2B5EF4-FFF2-40B4-BE49-F238E27FC236}">
                <a16:creationId xmlns:a16="http://schemas.microsoft.com/office/drawing/2014/main" id="{D85B0A9F-8F5E-C164-E217-13142D916E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6568" y="3385942"/>
            <a:ext cx="637593" cy="6234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6AE62B-AF63-5350-1AC5-C3A757640F30}"/>
              </a:ext>
            </a:extLst>
          </p:cNvPr>
          <p:cNvSpPr txBox="1"/>
          <p:nvPr/>
        </p:nvSpPr>
        <p:spPr>
          <a:xfrm>
            <a:off x="1794161" y="3491345"/>
            <a:ext cx="2640466" cy="307777"/>
          </a:xfrm>
          <a:prstGeom prst="rect">
            <a:avLst/>
          </a:prstGeom>
          <a:noFill/>
        </p:spPr>
        <p:txBody>
          <a:bodyPr wrap="none" rtlCol="0">
            <a:spAutoFit/>
          </a:bodyPr>
          <a:lstStyle/>
          <a:p>
            <a:r>
              <a:rPr lang="en-IN" dirty="0"/>
              <a:t>Matching and recommendation</a:t>
            </a:r>
          </a:p>
        </p:txBody>
      </p:sp>
      <p:sp>
        <p:nvSpPr>
          <p:cNvPr id="6" name="TextBox 5">
            <a:extLst>
              <a:ext uri="{FF2B5EF4-FFF2-40B4-BE49-F238E27FC236}">
                <a16:creationId xmlns:a16="http://schemas.microsoft.com/office/drawing/2014/main" id="{2CB1BD3B-EE27-1713-2FFD-8AAF08FB08A7}"/>
              </a:ext>
            </a:extLst>
          </p:cNvPr>
          <p:cNvSpPr txBox="1"/>
          <p:nvPr/>
        </p:nvSpPr>
        <p:spPr>
          <a:xfrm>
            <a:off x="1794161" y="4485150"/>
            <a:ext cx="1816523" cy="307777"/>
          </a:xfrm>
          <a:prstGeom prst="rect">
            <a:avLst/>
          </a:prstGeom>
          <a:noFill/>
        </p:spPr>
        <p:txBody>
          <a:bodyPr wrap="none" rtlCol="0">
            <a:spAutoFit/>
          </a:bodyPr>
          <a:lstStyle/>
          <a:p>
            <a:r>
              <a:rPr lang="en-IN" dirty="0"/>
              <a:t>Report and analytics</a:t>
            </a:r>
          </a:p>
        </p:txBody>
      </p:sp>
      <p:pic>
        <p:nvPicPr>
          <p:cNvPr id="1036" name="Picture 12" descr="Report Document Simple Icon. Analysis Chart. Stock Vector ...">
            <a:extLst>
              <a:ext uri="{FF2B5EF4-FFF2-40B4-BE49-F238E27FC236}">
                <a16:creationId xmlns:a16="http://schemas.microsoft.com/office/drawing/2014/main" id="{ED58B90F-6B44-E763-CC57-E9948B4A56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6567" y="4294624"/>
            <a:ext cx="637593" cy="61875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nalysis, charts, dashboard, data, graphics, line, statistics icon ...">
            <a:extLst>
              <a:ext uri="{FF2B5EF4-FFF2-40B4-BE49-F238E27FC236}">
                <a16:creationId xmlns:a16="http://schemas.microsoft.com/office/drawing/2014/main" id="{54A665FE-2DD1-A23B-CFD3-70609B6B19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3946" y="1475008"/>
            <a:ext cx="519544" cy="4859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57FCF5D-0304-1F48-50D1-DA98967B3753}"/>
              </a:ext>
            </a:extLst>
          </p:cNvPr>
          <p:cNvSpPr txBox="1"/>
          <p:nvPr/>
        </p:nvSpPr>
        <p:spPr>
          <a:xfrm>
            <a:off x="5874327" y="1549846"/>
            <a:ext cx="1208985" cy="307777"/>
          </a:xfrm>
          <a:prstGeom prst="rect">
            <a:avLst/>
          </a:prstGeom>
          <a:noFill/>
        </p:spPr>
        <p:txBody>
          <a:bodyPr wrap="none" rtlCol="0">
            <a:spAutoFit/>
          </a:bodyPr>
          <a:lstStyle/>
          <a:p>
            <a:r>
              <a:rPr lang="en-IN" dirty="0"/>
              <a:t>Performance</a:t>
            </a:r>
          </a:p>
        </p:txBody>
      </p:sp>
      <p:pic>
        <p:nvPicPr>
          <p:cNvPr id="1040" name="Picture 16" descr="reliability Icon - Free PNG &amp; SVG 1121692 - Noun Project">
            <a:extLst>
              <a:ext uri="{FF2B5EF4-FFF2-40B4-BE49-F238E27FC236}">
                <a16:creationId xmlns:a16="http://schemas.microsoft.com/office/drawing/2014/main" id="{A4659668-D99A-8751-23DB-12A1F54BF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4191" y="2424536"/>
            <a:ext cx="578569" cy="4705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4C8E235-1B69-73E3-2CFB-C19EBFF52AB3}"/>
              </a:ext>
            </a:extLst>
          </p:cNvPr>
          <p:cNvSpPr txBox="1"/>
          <p:nvPr/>
        </p:nvSpPr>
        <p:spPr>
          <a:xfrm>
            <a:off x="5874327" y="2514700"/>
            <a:ext cx="952505" cy="307777"/>
          </a:xfrm>
          <a:prstGeom prst="rect">
            <a:avLst/>
          </a:prstGeom>
          <a:noFill/>
        </p:spPr>
        <p:txBody>
          <a:bodyPr wrap="none" rtlCol="0">
            <a:spAutoFit/>
          </a:bodyPr>
          <a:lstStyle/>
          <a:p>
            <a:r>
              <a:rPr lang="en-IN" dirty="0"/>
              <a:t>Reliability</a:t>
            </a:r>
          </a:p>
        </p:txBody>
      </p:sp>
      <p:pic>
        <p:nvPicPr>
          <p:cNvPr id="1042" name="Picture 18" descr="Usability Basic Rounded Lineal icon">
            <a:extLst>
              <a:ext uri="{FF2B5EF4-FFF2-40B4-BE49-F238E27FC236}">
                <a16:creationId xmlns:a16="http://schemas.microsoft.com/office/drawing/2014/main" id="{5BA625B6-E11A-0D2C-2305-63A597DB30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3946" y="3358739"/>
            <a:ext cx="519544" cy="5118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D3A3BFE-100E-1AE0-90F8-D04CAF22456D}"/>
              </a:ext>
            </a:extLst>
          </p:cNvPr>
          <p:cNvSpPr txBox="1"/>
          <p:nvPr/>
        </p:nvSpPr>
        <p:spPr>
          <a:xfrm>
            <a:off x="5964095" y="3543780"/>
            <a:ext cx="862737" cy="307777"/>
          </a:xfrm>
          <a:prstGeom prst="rect">
            <a:avLst/>
          </a:prstGeom>
          <a:noFill/>
        </p:spPr>
        <p:txBody>
          <a:bodyPr wrap="none" rtlCol="0">
            <a:spAutoFit/>
          </a:bodyPr>
          <a:lstStyle/>
          <a:p>
            <a:r>
              <a:rPr lang="en-IN" dirty="0"/>
              <a:t>Usability</a:t>
            </a:r>
          </a:p>
        </p:txBody>
      </p:sp>
      <p:pic>
        <p:nvPicPr>
          <p:cNvPr id="1054" name="Picture 30" descr="Png File - Free Security Icon Png, Transparent Png - 816x980 (#820518 ...">
            <a:extLst>
              <a:ext uri="{FF2B5EF4-FFF2-40B4-BE49-F238E27FC236}">
                <a16:creationId xmlns:a16="http://schemas.microsoft.com/office/drawing/2014/main" id="{70E50835-BBC0-A25B-E096-B5108E14BD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94588" y="4292942"/>
            <a:ext cx="618259" cy="5395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5B7FD21-8BF0-7076-870B-67E835BC8EB8}"/>
              </a:ext>
            </a:extLst>
          </p:cNvPr>
          <p:cNvSpPr txBox="1"/>
          <p:nvPr/>
        </p:nvSpPr>
        <p:spPr>
          <a:xfrm>
            <a:off x="5964095" y="4408803"/>
            <a:ext cx="832279" cy="307777"/>
          </a:xfrm>
          <a:prstGeom prst="rect">
            <a:avLst/>
          </a:prstGeom>
          <a:noFill/>
        </p:spPr>
        <p:txBody>
          <a:bodyPr wrap="none" rtlCol="0">
            <a:spAutoFit/>
          </a:bodyPr>
          <a:lstStyle/>
          <a:p>
            <a:r>
              <a:rPr lang="en-IN" dirty="0"/>
              <a:t>Security</a:t>
            </a:r>
          </a:p>
        </p:txBody>
      </p:sp>
    </p:spTree>
    <p:extLst>
      <p:ext uri="{BB962C8B-B14F-4D97-AF65-F5344CB8AC3E}">
        <p14:creationId xmlns:p14="http://schemas.microsoft.com/office/powerpoint/2010/main" val="1991520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EA967-EB59-DBC7-274D-BEB0C6B9BCE1}"/>
              </a:ext>
            </a:extLst>
          </p:cNvPr>
          <p:cNvSpPr>
            <a:spLocks noGrp="1"/>
          </p:cNvSpPr>
          <p:nvPr>
            <p:ph type="title"/>
          </p:nvPr>
        </p:nvSpPr>
        <p:spPr>
          <a:xfrm>
            <a:off x="903750" y="264038"/>
            <a:ext cx="7717500" cy="572700"/>
          </a:xfrm>
        </p:spPr>
        <p:txBody>
          <a:bodyPr/>
          <a:lstStyle/>
          <a:p>
            <a:r>
              <a:rPr lang="en-IN" sz="3000" dirty="0">
                <a:latin typeface="Times New Roman" panose="02020603050405020304" pitchFamily="18" charset="0"/>
                <a:cs typeface="Times New Roman" panose="02020603050405020304" pitchFamily="18" charset="0"/>
              </a:rPr>
              <a:t>Diagram </a:t>
            </a:r>
          </a:p>
        </p:txBody>
      </p:sp>
      <p:sp>
        <p:nvSpPr>
          <p:cNvPr id="4" name="TextBox 3">
            <a:extLst>
              <a:ext uri="{FF2B5EF4-FFF2-40B4-BE49-F238E27FC236}">
                <a16:creationId xmlns:a16="http://schemas.microsoft.com/office/drawing/2014/main" id="{C154A46B-7AE7-471A-74DB-BC800CE5ABEA}"/>
              </a:ext>
            </a:extLst>
          </p:cNvPr>
          <p:cNvSpPr txBox="1"/>
          <p:nvPr/>
        </p:nvSpPr>
        <p:spPr>
          <a:xfrm>
            <a:off x="842765" y="883600"/>
            <a:ext cx="3142495" cy="584775"/>
          </a:xfrm>
          <a:prstGeom prst="rect">
            <a:avLst/>
          </a:prstGeom>
          <a:noFill/>
        </p:spPr>
        <p:txBody>
          <a:bodyPr wrap="square" rtlCol="0">
            <a:spAutoFit/>
          </a:bodyPr>
          <a:lstStyle/>
          <a:p>
            <a:pPr marL="285750"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Use case </a:t>
            </a:r>
          </a:p>
          <a:p>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EA24483-6BD1-E2F6-5DC6-F94B96DAE2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62500" y="1409438"/>
            <a:ext cx="3531115" cy="3592052"/>
          </a:xfrm>
          <a:prstGeom prst="rect">
            <a:avLst/>
          </a:prstGeom>
          <a:noFill/>
          <a:ln>
            <a:noFill/>
          </a:ln>
        </p:spPr>
      </p:pic>
      <p:sp>
        <p:nvSpPr>
          <p:cNvPr id="3" name="TextBox 2">
            <a:extLst>
              <a:ext uri="{FF2B5EF4-FFF2-40B4-BE49-F238E27FC236}">
                <a16:creationId xmlns:a16="http://schemas.microsoft.com/office/drawing/2014/main" id="{5596C34B-47C6-5B78-B72D-C2640DC6BD3F}"/>
              </a:ext>
            </a:extLst>
          </p:cNvPr>
          <p:cNvSpPr txBox="1"/>
          <p:nvPr/>
        </p:nvSpPr>
        <p:spPr>
          <a:xfrm>
            <a:off x="4838675" y="836738"/>
            <a:ext cx="3142495" cy="584775"/>
          </a:xfrm>
          <a:prstGeom prst="rect">
            <a:avLst/>
          </a:prstGeom>
          <a:noFill/>
        </p:spPr>
        <p:txBody>
          <a:bodyPr wrap="square" rtlCol="0">
            <a:spAutoFit/>
          </a:bodyPr>
          <a:lstStyle/>
          <a:p>
            <a:pPr marL="285750"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Sequence : Visitor</a:t>
            </a:r>
          </a:p>
          <a:p>
            <a:endParaRPr lang="en-IN" sz="16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C059F100-A92A-A9E7-DECF-0165DE1DD8BF}"/>
              </a:ext>
            </a:extLst>
          </p:cNvPr>
          <p:cNvPicPr>
            <a:picLocks noChangeAspect="1"/>
          </p:cNvPicPr>
          <p:nvPr/>
        </p:nvPicPr>
        <p:blipFill>
          <a:blip r:embed="rId3"/>
          <a:stretch>
            <a:fillRect/>
          </a:stretch>
        </p:blipFill>
        <p:spPr>
          <a:xfrm>
            <a:off x="723900" y="1409437"/>
            <a:ext cx="3531115" cy="3592053"/>
          </a:xfrm>
          <a:prstGeom prst="rect">
            <a:avLst/>
          </a:prstGeom>
        </p:spPr>
      </p:pic>
    </p:spTree>
    <p:extLst>
      <p:ext uri="{BB962C8B-B14F-4D97-AF65-F5344CB8AC3E}">
        <p14:creationId xmlns:p14="http://schemas.microsoft.com/office/powerpoint/2010/main" val="1120609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5F5DACC-9888-87B3-A637-54014B661D44}"/>
              </a:ext>
            </a:extLst>
          </p:cNvPr>
          <p:cNvSpPr txBox="1">
            <a:spLocks/>
          </p:cNvSpPr>
          <p:nvPr/>
        </p:nvSpPr>
        <p:spPr>
          <a:xfrm>
            <a:off x="842765" y="259256"/>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lt2"/>
              </a:buClr>
              <a:buSzPts val="3500"/>
              <a:buFont typeface="Chonburi"/>
              <a:buNone/>
              <a:defRPr sz="3500" b="0" i="0" u="none" strike="noStrike" cap="none">
                <a:solidFill>
                  <a:schemeClr val="lt2"/>
                </a:solidFill>
                <a:latin typeface="Inconsolata ExtraBold"/>
                <a:ea typeface="Inconsolata ExtraBold"/>
                <a:cs typeface="Inconsolata ExtraBold"/>
                <a:sym typeface="Inconsolata ExtraBold"/>
              </a:defRPr>
            </a:lvl1pPr>
            <a:lvl2pPr marR="0" lvl="1" algn="l" rtl="0">
              <a:lnSpc>
                <a:spcPct val="100000"/>
              </a:lnSpc>
              <a:spcBef>
                <a:spcPts val="0"/>
              </a:spcBef>
              <a:spcAft>
                <a:spcPts val="0"/>
              </a:spcAft>
              <a:buClr>
                <a:schemeClr val="lt2"/>
              </a:buClr>
              <a:buSzPts val="3500"/>
              <a:buFont typeface="Chonburi"/>
              <a:buNone/>
              <a:defRPr sz="3500" b="0" i="0" u="none" strike="noStrike" cap="none">
                <a:solidFill>
                  <a:schemeClr val="lt2"/>
                </a:solidFill>
                <a:latin typeface="Chonburi"/>
                <a:ea typeface="Chonburi"/>
                <a:cs typeface="Chonburi"/>
                <a:sym typeface="Chonburi"/>
              </a:defRPr>
            </a:lvl2pPr>
            <a:lvl3pPr marR="0" lvl="2" algn="l" rtl="0">
              <a:lnSpc>
                <a:spcPct val="100000"/>
              </a:lnSpc>
              <a:spcBef>
                <a:spcPts val="0"/>
              </a:spcBef>
              <a:spcAft>
                <a:spcPts val="0"/>
              </a:spcAft>
              <a:buClr>
                <a:schemeClr val="lt2"/>
              </a:buClr>
              <a:buSzPts val="3500"/>
              <a:buFont typeface="Chonburi"/>
              <a:buNone/>
              <a:defRPr sz="3500" b="0" i="0" u="none" strike="noStrike" cap="none">
                <a:solidFill>
                  <a:schemeClr val="lt2"/>
                </a:solidFill>
                <a:latin typeface="Chonburi"/>
                <a:ea typeface="Chonburi"/>
                <a:cs typeface="Chonburi"/>
                <a:sym typeface="Chonburi"/>
              </a:defRPr>
            </a:lvl3pPr>
            <a:lvl4pPr marR="0" lvl="3" algn="l" rtl="0">
              <a:lnSpc>
                <a:spcPct val="100000"/>
              </a:lnSpc>
              <a:spcBef>
                <a:spcPts val="0"/>
              </a:spcBef>
              <a:spcAft>
                <a:spcPts val="0"/>
              </a:spcAft>
              <a:buClr>
                <a:schemeClr val="lt2"/>
              </a:buClr>
              <a:buSzPts val="3500"/>
              <a:buFont typeface="Chonburi"/>
              <a:buNone/>
              <a:defRPr sz="3500" b="0" i="0" u="none" strike="noStrike" cap="none">
                <a:solidFill>
                  <a:schemeClr val="lt2"/>
                </a:solidFill>
                <a:latin typeface="Chonburi"/>
                <a:ea typeface="Chonburi"/>
                <a:cs typeface="Chonburi"/>
                <a:sym typeface="Chonburi"/>
              </a:defRPr>
            </a:lvl4pPr>
            <a:lvl5pPr marR="0" lvl="4" algn="l" rtl="0">
              <a:lnSpc>
                <a:spcPct val="100000"/>
              </a:lnSpc>
              <a:spcBef>
                <a:spcPts val="0"/>
              </a:spcBef>
              <a:spcAft>
                <a:spcPts val="0"/>
              </a:spcAft>
              <a:buClr>
                <a:schemeClr val="lt2"/>
              </a:buClr>
              <a:buSzPts val="3500"/>
              <a:buFont typeface="Chonburi"/>
              <a:buNone/>
              <a:defRPr sz="3500" b="0" i="0" u="none" strike="noStrike" cap="none">
                <a:solidFill>
                  <a:schemeClr val="lt2"/>
                </a:solidFill>
                <a:latin typeface="Chonburi"/>
                <a:ea typeface="Chonburi"/>
                <a:cs typeface="Chonburi"/>
                <a:sym typeface="Chonburi"/>
              </a:defRPr>
            </a:lvl5pPr>
            <a:lvl6pPr marR="0" lvl="5" algn="l" rtl="0">
              <a:lnSpc>
                <a:spcPct val="100000"/>
              </a:lnSpc>
              <a:spcBef>
                <a:spcPts val="0"/>
              </a:spcBef>
              <a:spcAft>
                <a:spcPts val="0"/>
              </a:spcAft>
              <a:buClr>
                <a:schemeClr val="lt2"/>
              </a:buClr>
              <a:buSzPts val="3500"/>
              <a:buFont typeface="Chonburi"/>
              <a:buNone/>
              <a:defRPr sz="3500" b="0" i="0" u="none" strike="noStrike" cap="none">
                <a:solidFill>
                  <a:schemeClr val="lt2"/>
                </a:solidFill>
                <a:latin typeface="Chonburi"/>
                <a:ea typeface="Chonburi"/>
                <a:cs typeface="Chonburi"/>
                <a:sym typeface="Chonburi"/>
              </a:defRPr>
            </a:lvl6pPr>
            <a:lvl7pPr marR="0" lvl="6" algn="l" rtl="0">
              <a:lnSpc>
                <a:spcPct val="100000"/>
              </a:lnSpc>
              <a:spcBef>
                <a:spcPts val="0"/>
              </a:spcBef>
              <a:spcAft>
                <a:spcPts val="0"/>
              </a:spcAft>
              <a:buClr>
                <a:schemeClr val="lt2"/>
              </a:buClr>
              <a:buSzPts val="3500"/>
              <a:buFont typeface="Chonburi"/>
              <a:buNone/>
              <a:defRPr sz="3500" b="0" i="0" u="none" strike="noStrike" cap="none">
                <a:solidFill>
                  <a:schemeClr val="lt2"/>
                </a:solidFill>
                <a:latin typeface="Chonburi"/>
                <a:ea typeface="Chonburi"/>
                <a:cs typeface="Chonburi"/>
                <a:sym typeface="Chonburi"/>
              </a:defRPr>
            </a:lvl7pPr>
            <a:lvl8pPr marR="0" lvl="7" algn="l" rtl="0">
              <a:lnSpc>
                <a:spcPct val="100000"/>
              </a:lnSpc>
              <a:spcBef>
                <a:spcPts val="0"/>
              </a:spcBef>
              <a:spcAft>
                <a:spcPts val="0"/>
              </a:spcAft>
              <a:buClr>
                <a:schemeClr val="lt2"/>
              </a:buClr>
              <a:buSzPts val="3500"/>
              <a:buFont typeface="Chonburi"/>
              <a:buNone/>
              <a:defRPr sz="3500" b="0" i="0" u="none" strike="noStrike" cap="none">
                <a:solidFill>
                  <a:schemeClr val="lt2"/>
                </a:solidFill>
                <a:latin typeface="Chonburi"/>
                <a:ea typeface="Chonburi"/>
                <a:cs typeface="Chonburi"/>
                <a:sym typeface="Chonburi"/>
              </a:defRPr>
            </a:lvl8pPr>
            <a:lvl9pPr marR="0" lvl="8" algn="l" rtl="0">
              <a:lnSpc>
                <a:spcPct val="100000"/>
              </a:lnSpc>
              <a:spcBef>
                <a:spcPts val="0"/>
              </a:spcBef>
              <a:spcAft>
                <a:spcPts val="0"/>
              </a:spcAft>
              <a:buClr>
                <a:schemeClr val="lt2"/>
              </a:buClr>
              <a:buSzPts val="3500"/>
              <a:buFont typeface="Chonburi"/>
              <a:buNone/>
              <a:defRPr sz="3500" b="0" i="0" u="none" strike="noStrike" cap="none">
                <a:solidFill>
                  <a:schemeClr val="lt2"/>
                </a:solidFill>
                <a:latin typeface="Chonburi"/>
                <a:ea typeface="Chonburi"/>
                <a:cs typeface="Chonburi"/>
                <a:sym typeface="Chonburi"/>
              </a:defRPr>
            </a:lvl9pPr>
          </a:lstStyle>
          <a:p>
            <a:r>
              <a:rPr lang="en-IN" sz="3000" dirty="0">
                <a:latin typeface="Times New Roman" panose="02020603050405020304" pitchFamily="18" charset="0"/>
                <a:cs typeface="Times New Roman" panose="02020603050405020304" pitchFamily="18" charset="0"/>
              </a:rPr>
              <a:t>Diagrams </a:t>
            </a:r>
          </a:p>
        </p:txBody>
      </p:sp>
      <p:sp>
        <p:nvSpPr>
          <p:cNvPr id="4" name="TextBox 3">
            <a:extLst>
              <a:ext uri="{FF2B5EF4-FFF2-40B4-BE49-F238E27FC236}">
                <a16:creationId xmlns:a16="http://schemas.microsoft.com/office/drawing/2014/main" id="{E2CF9F58-A911-FA08-218D-21AFA057CF67}"/>
              </a:ext>
            </a:extLst>
          </p:cNvPr>
          <p:cNvSpPr txBox="1"/>
          <p:nvPr/>
        </p:nvSpPr>
        <p:spPr>
          <a:xfrm>
            <a:off x="583735" y="801989"/>
            <a:ext cx="3501114" cy="1384995"/>
          </a:xfrm>
          <a:prstGeom prst="rect">
            <a:avLst/>
          </a:prstGeom>
          <a:noFill/>
        </p:spPr>
        <p:txBody>
          <a:bodyPr wrap="square" rtlCol="0">
            <a:spAutoFit/>
          </a:bodyPr>
          <a:lstStyle/>
          <a:p>
            <a:pPr marL="285750" indent="-285750">
              <a:buFont typeface="Arial" panose="020B0604020202020204" pitchFamily="34" charset="0"/>
              <a:buChar char="•"/>
            </a:pPr>
            <a:r>
              <a:rPr lang="en-IN" sz="1600" b="1" kern="100" dirty="0">
                <a:latin typeface="Times New Roman" panose="02020603050405020304" pitchFamily="18" charset="0"/>
                <a:ea typeface="Calibri" panose="020F0502020204030204" pitchFamily="34" charset="0"/>
                <a:cs typeface="Times New Roman" panose="02020603050405020304" pitchFamily="18" charset="0"/>
              </a:rPr>
              <a:t>Sequence</a:t>
            </a: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 diagram: Job Seeker                                                                         </a:t>
            </a:r>
          </a:p>
          <a:p>
            <a:pPr marL="285750" indent="-285750">
              <a:buFont typeface="Arial" panose="020B0604020202020204" pitchFamily="34" charset="0"/>
              <a:buChar char="•"/>
            </a:pP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32F8F132-D023-A7A4-39EF-38A8FAD655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6267" y="1335511"/>
            <a:ext cx="4090906" cy="3225165"/>
          </a:xfrm>
          <a:prstGeom prst="rect">
            <a:avLst/>
          </a:prstGeom>
          <a:noFill/>
          <a:ln>
            <a:noFill/>
          </a:ln>
        </p:spPr>
      </p:pic>
      <p:sp>
        <p:nvSpPr>
          <p:cNvPr id="2" name="TextBox 1">
            <a:extLst>
              <a:ext uri="{FF2B5EF4-FFF2-40B4-BE49-F238E27FC236}">
                <a16:creationId xmlns:a16="http://schemas.microsoft.com/office/drawing/2014/main" id="{D0A9CD76-2E70-0388-35FD-962446F87444}"/>
              </a:ext>
            </a:extLst>
          </p:cNvPr>
          <p:cNvSpPr txBox="1"/>
          <p:nvPr/>
        </p:nvSpPr>
        <p:spPr>
          <a:xfrm>
            <a:off x="4815312" y="771212"/>
            <a:ext cx="3133182" cy="1415772"/>
          </a:xfrm>
          <a:prstGeom prst="rect">
            <a:avLst/>
          </a:prstGeom>
          <a:noFill/>
        </p:spPr>
        <p:txBody>
          <a:bodyPr wrap="square" rtlCol="0">
            <a:spAutoFit/>
          </a:bodyPr>
          <a:lstStyle/>
          <a:p>
            <a:pPr marL="285750" indent="-285750">
              <a:buFont typeface="Arial" panose="020B0604020202020204" pitchFamily="34" charset="0"/>
              <a:buChar char="•"/>
            </a:pPr>
            <a:r>
              <a:rPr lang="en-IN" sz="1600" b="1" kern="100" dirty="0">
                <a:latin typeface="Times New Roman" panose="02020603050405020304" pitchFamily="18" charset="0"/>
                <a:ea typeface="Calibri" panose="020F0502020204030204" pitchFamily="34" charset="0"/>
                <a:cs typeface="Times New Roman" panose="02020603050405020304" pitchFamily="18" charset="0"/>
              </a:rPr>
              <a:t>Sequence</a:t>
            </a: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 diagram : Employer                                                                         </a:t>
            </a:r>
          </a:p>
          <a:p>
            <a:pPr marL="285750" indent="-285750">
              <a:buFont typeface="Arial" panose="020B0604020202020204" pitchFamily="34" charset="0"/>
              <a:buChar char="•"/>
            </a:pP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7" name="Picture 6">
            <a:extLst>
              <a:ext uri="{FF2B5EF4-FFF2-40B4-BE49-F238E27FC236}">
                <a16:creationId xmlns:a16="http://schemas.microsoft.com/office/drawing/2014/main" id="{AC4903D2-ACBC-D343-E4AC-8FF85E9031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66829" y="1335511"/>
            <a:ext cx="4160520" cy="3225164"/>
          </a:xfrm>
          <a:prstGeom prst="rect">
            <a:avLst/>
          </a:prstGeom>
          <a:noFill/>
          <a:ln>
            <a:noFill/>
          </a:ln>
        </p:spPr>
      </p:pic>
    </p:spTree>
    <p:extLst>
      <p:ext uri="{BB962C8B-B14F-4D97-AF65-F5344CB8AC3E}">
        <p14:creationId xmlns:p14="http://schemas.microsoft.com/office/powerpoint/2010/main" val="1627526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3682338-86F0-1F8E-A957-BD2FF9BF4D41}"/>
              </a:ext>
            </a:extLst>
          </p:cNvPr>
          <p:cNvSpPr txBox="1">
            <a:spLocks/>
          </p:cNvSpPr>
          <p:nvPr/>
        </p:nvSpPr>
        <p:spPr>
          <a:xfrm>
            <a:off x="713250" y="242320"/>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lt2"/>
              </a:buClr>
              <a:buSzPts val="3500"/>
              <a:buFont typeface="Chonburi"/>
              <a:buNone/>
              <a:defRPr sz="3500" b="0" i="0" u="none" strike="noStrike" cap="none">
                <a:solidFill>
                  <a:schemeClr val="lt2"/>
                </a:solidFill>
                <a:latin typeface="Inconsolata ExtraBold"/>
                <a:ea typeface="Inconsolata ExtraBold"/>
                <a:cs typeface="Inconsolata ExtraBold"/>
                <a:sym typeface="Inconsolata ExtraBold"/>
              </a:defRPr>
            </a:lvl1pPr>
            <a:lvl2pPr marR="0" lvl="1" algn="l" rtl="0">
              <a:lnSpc>
                <a:spcPct val="100000"/>
              </a:lnSpc>
              <a:spcBef>
                <a:spcPts val="0"/>
              </a:spcBef>
              <a:spcAft>
                <a:spcPts val="0"/>
              </a:spcAft>
              <a:buClr>
                <a:schemeClr val="lt2"/>
              </a:buClr>
              <a:buSzPts val="3500"/>
              <a:buFont typeface="Chonburi"/>
              <a:buNone/>
              <a:defRPr sz="3500" b="0" i="0" u="none" strike="noStrike" cap="none">
                <a:solidFill>
                  <a:schemeClr val="lt2"/>
                </a:solidFill>
                <a:latin typeface="Chonburi"/>
                <a:ea typeface="Chonburi"/>
                <a:cs typeface="Chonburi"/>
                <a:sym typeface="Chonburi"/>
              </a:defRPr>
            </a:lvl2pPr>
            <a:lvl3pPr marR="0" lvl="2" algn="l" rtl="0">
              <a:lnSpc>
                <a:spcPct val="100000"/>
              </a:lnSpc>
              <a:spcBef>
                <a:spcPts val="0"/>
              </a:spcBef>
              <a:spcAft>
                <a:spcPts val="0"/>
              </a:spcAft>
              <a:buClr>
                <a:schemeClr val="lt2"/>
              </a:buClr>
              <a:buSzPts val="3500"/>
              <a:buFont typeface="Chonburi"/>
              <a:buNone/>
              <a:defRPr sz="3500" b="0" i="0" u="none" strike="noStrike" cap="none">
                <a:solidFill>
                  <a:schemeClr val="lt2"/>
                </a:solidFill>
                <a:latin typeface="Chonburi"/>
                <a:ea typeface="Chonburi"/>
                <a:cs typeface="Chonburi"/>
                <a:sym typeface="Chonburi"/>
              </a:defRPr>
            </a:lvl3pPr>
            <a:lvl4pPr marR="0" lvl="3" algn="l" rtl="0">
              <a:lnSpc>
                <a:spcPct val="100000"/>
              </a:lnSpc>
              <a:spcBef>
                <a:spcPts val="0"/>
              </a:spcBef>
              <a:spcAft>
                <a:spcPts val="0"/>
              </a:spcAft>
              <a:buClr>
                <a:schemeClr val="lt2"/>
              </a:buClr>
              <a:buSzPts val="3500"/>
              <a:buFont typeface="Chonburi"/>
              <a:buNone/>
              <a:defRPr sz="3500" b="0" i="0" u="none" strike="noStrike" cap="none">
                <a:solidFill>
                  <a:schemeClr val="lt2"/>
                </a:solidFill>
                <a:latin typeface="Chonburi"/>
                <a:ea typeface="Chonburi"/>
                <a:cs typeface="Chonburi"/>
                <a:sym typeface="Chonburi"/>
              </a:defRPr>
            </a:lvl4pPr>
            <a:lvl5pPr marR="0" lvl="4" algn="l" rtl="0">
              <a:lnSpc>
                <a:spcPct val="100000"/>
              </a:lnSpc>
              <a:spcBef>
                <a:spcPts val="0"/>
              </a:spcBef>
              <a:spcAft>
                <a:spcPts val="0"/>
              </a:spcAft>
              <a:buClr>
                <a:schemeClr val="lt2"/>
              </a:buClr>
              <a:buSzPts val="3500"/>
              <a:buFont typeface="Chonburi"/>
              <a:buNone/>
              <a:defRPr sz="3500" b="0" i="0" u="none" strike="noStrike" cap="none">
                <a:solidFill>
                  <a:schemeClr val="lt2"/>
                </a:solidFill>
                <a:latin typeface="Chonburi"/>
                <a:ea typeface="Chonburi"/>
                <a:cs typeface="Chonburi"/>
                <a:sym typeface="Chonburi"/>
              </a:defRPr>
            </a:lvl5pPr>
            <a:lvl6pPr marR="0" lvl="5" algn="l" rtl="0">
              <a:lnSpc>
                <a:spcPct val="100000"/>
              </a:lnSpc>
              <a:spcBef>
                <a:spcPts val="0"/>
              </a:spcBef>
              <a:spcAft>
                <a:spcPts val="0"/>
              </a:spcAft>
              <a:buClr>
                <a:schemeClr val="lt2"/>
              </a:buClr>
              <a:buSzPts val="3500"/>
              <a:buFont typeface="Chonburi"/>
              <a:buNone/>
              <a:defRPr sz="3500" b="0" i="0" u="none" strike="noStrike" cap="none">
                <a:solidFill>
                  <a:schemeClr val="lt2"/>
                </a:solidFill>
                <a:latin typeface="Chonburi"/>
                <a:ea typeface="Chonburi"/>
                <a:cs typeface="Chonburi"/>
                <a:sym typeface="Chonburi"/>
              </a:defRPr>
            </a:lvl6pPr>
            <a:lvl7pPr marR="0" lvl="6" algn="l" rtl="0">
              <a:lnSpc>
                <a:spcPct val="100000"/>
              </a:lnSpc>
              <a:spcBef>
                <a:spcPts val="0"/>
              </a:spcBef>
              <a:spcAft>
                <a:spcPts val="0"/>
              </a:spcAft>
              <a:buClr>
                <a:schemeClr val="lt2"/>
              </a:buClr>
              <a:buSzPts val="3500"/>
              <a:buFont typeface="Chonburi"/>
              <a:buNone/>
              <a:defRPr sz="3500" b="0" i="0" u="none" strike="noStrike" cap="none">
                <a:solidFill>
                  <a:schemeClr val="lt2"/>
                </a:solidFill>
                <a:latin typeface="Chonburi"/>
                <a:ea typeface="Chonburi"/>
                <a:cs typeface="Chonburi"/>
                <a:sym typeface="Chonburi"/>
              </a:defRPr>
            </a:lvl7pPr>
            <a:lvl8pPr marR="0" lvl="7" algn="l" rtl="0">
              <a:lnSpc>
                <a:spcPct val="100000"/>
              </a:lnSpc>
              <a:spcBef>
                <a:spcPts val="0"/>
              </a:spcBef>
              <a:spcAft>
                <a:spcPts val="0"/>
              </a:spcAft>
              <a:buClr>
                <a:schemeClr val="lt2"/>
              </a:buClr>
              <a:buSzPts val="3500"/>
              <a:buFont typeface="Chonburi"/>
              <a:buNone/>
              <a:defRPr sz="3500" b="0" i="0" u="none" strike="noStrike" cap="none">
                <a:solidFill>
                  <a:schemeClr val="lt2"/>
                </a:solidFill>
                <a:latin typeface="Chonburi"/>
                <a:ea typeface="Chonburi"/>
                <a:cs typeface="Chonburi"/>
                <a:sym typeface="Chonburi"/>
              </a:defRPr>
            </a:lvl8pPr>
            <a:lvl9pPr marR="0" lvl="8" algn="l" rtl="0">
              <a:lnSpc>
                <a:spcPct val="100000"/>
              </a:lnSpc>
              <a:spcBef>
                <a:spcPts val="0"/>
              </a:spcBef>
              <a:spcAft>
                <a:spcPts val="0"/>
              </a:spcAft>
              <a:buClr>
                <a:schemeClr val="lt2"/>
              </a:buClr>
              <a:buSzPts val="3500"/>
              <a:buFont typeface="Chonburi"/>
              <a:buNone/>
              <a:defRPr sz="3500" b="0" i="0" u="none" strike="noStrike" cap="none">
                <a:solidFill>
                  <a:schemeClr val="lt2"/>
                </a:solidFill>
                <a:latin typeface="Chonburi"/>
                <a:ea typeface="Chonburi"/>
                <a:cs typeface="Chonburi"/>
                <a:sym typeface="Chonburi"/>
              </a:defRPr>
            </a:lvl9pPr>
          </a:lstStyle>
          <a:p>
            <a:r>
              <a:rPr lang="en-IN" sz="3000" dirty="0">
                <a:latin typeface="Times New Roman" panose="02020603050405020304" pitchFamily="18" charset="0"/>
                <a:cs typeface="Times New Roman" panose="02020603050405020304" pitchFamily="18" charset="0"/>
              </a:rPr>
              <a:t>Diagram </a:t>
            </a:r>
          </a:p>
        </p:txBody>
      </p:sp>
      <p:sp>
        <p:nvSpPr>
          <p:cNvPr id="4" name="TextBox 3">
            <a:extLst>
              <a:ext uri="{FF2B5EF4-FFF2-40B4-BE49-F238E27FC236}">
                <a16:creationId xmlns:a16="http://schemas.microsoft.com/office/drawing/2014/main" id="{32D36922-1204-B7EA-38DD-9DF44017145B}"/>
              </a:ext>
            </a:extLst>
          </p:cNvPr>
          <p:cNvSpPr txBox="1"/>
          <p:nvPr/>
        </p:nvSpPr>
        <p:spPr>
          <a:xfrm>
            <a:off x="4815060" y="789636"/>
            <a:ext cx="3227070" cy="338554"/>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a:t>
            </a:r>
            <a:r>
              <a:rPr lang="en-IN" sz="1600" b="1" dirty="0" err="1">
                <a:latin typeface="Times New Roman" panose="02020603050405020304" pitchFamily="18" charset="0"/>
                <a:cs typeface="Times New Roman" panose="02020603050405020304" pitchFamily="18" charset="0"/>
              </a:rPr>
              <a:t>ctivity</a:t>
            </a:r>
            <a:r>
              <a:rPr lang="en-IN" sz="1600" b="1" dirty="0">
                <a:latin typeface="Times New Roman" panose="02020603050405020304" pitchFamily="18" charset="0"/>
                <a:cs typeface="Times New Roman" panose="02020603050405020304" pitchFamily="18" charset="0"/>
              </a:rPr>
              <a:t> diagram: Visitor</a:t>
            </a:r>
          </a:p>
        </p:txBody>
      </p:sp>
      <p:pic>
        <p:nvPicPr>
          <p:cNvPr id="5" name="Picture 4">
            <a:extLst>
              <a:ext uri="{FF2B5EF4-FFF2-40B4-BE49-F238E27FC236}">
                <a16:creationId xmlns:a16="http://schemas.microsoft.com/office/drawing/2014/main" id="{4ADA909B-D7AD-1662-6887-73BC897CB6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15060" y="1223355"/>
            <a:ext cx="3227070" cy="3325125"/>
          </a:xfrm>
          <a:prstGeom prst="rect">
            <a:avLst/>
          </a:prstGeom>
          <a:noFill/>
          <a:ln>
            <a:noFill/>
          </a:ln>
        </p:spPr>
      </p:pic>
      <p:pic>
        <p:nvPicPr>
          <p:cNvPr id="2" name="Picture 1">
            <a:extLst>
              <a:ext uri="{FF2B5EF4-FFF2-40B4-BE49-F238E27FC236}">
                <a16:creationId xmlns:a16="http://schemas.microsoft.com/office/drawing/2014/main" id="{8B569A57-767B-5EAE-904F-F392D76B53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8132" y="1232397"/>
            <a:ext cx="4090907" cy="3325125"/>
          </a:xfrm>
          <a:prstGeom prst="rect">
            <a:avLst/>
          </a:prstGeom>
          <a:noFill/>
          <a:ln>
            <a:noFill/>
          </a:ln>
        </p:spPr>
      </p:pic>
      <p:sp>
        <p:nvSpPr>
          <p:cNvPr id="8" name="TextBox 7">
            <a:extLst>
              <a:ext uri="{FF2B5EF4-FFF2-40B4-BE49-F238E27FC236}">
                <a16:creationId xmlns:a16="http://schemas.microsoft.com/office/drawing/2014/main" id="{7161CB9A-7FCB-C812-681F-612BD6E9F3DB}"/>
              </a:ext>
            </a:extLst>
          </p:cNvPr>
          <p:cNvSpPr txBox="1"/>
          <p:nvPr/>
        </p:nvSpPr>
        <p:spPr>
          <a:xfrm>
            <a:off x="838798" y="835803"/>
            <a:ext cx="3227070" cy="584775"/>
          </a:xfrm>
          <a:prstGeom prst="rect">
            <a:avLst/>
          </a:prstGeom>
          <a:noFill/>
        </p:spPr>
        <p:txBody>
          <a:bodyPr wrap="square" rtlCol="0">
            <a:spAutoFit/>
          </a:bodyPr>
          <a:lstStyle/>
          <a:p>
            <a:pPr marL="285750"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Class diagram:</a:t>
            </a:r>
          </a:p>
          <a:p>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1956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CFD4FE1-CD81-E05A-DBE3-C611B0379473}"/>
              </a:ext>
            </a:extLst>
          </p:cNvPr>
          <p:cNvSpPr txBox="1">
            <a:spLocks/>
          </p:cNvSpPr>
          <p:nvPr/>
        </p:nvSpPr>
        <p:spPr>
          <a:xfrm>
            <a:off x="842765" y="204220"/>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lt2"/>
              </a:buClr>
              <a:buSzPts val="3500"/>
              <a:buFont typeface="Chonburi"/>
              <a:buNone/>
              <a:defRPr sz="3500" b="0" i="0" u="none" strike="noStrike" cap="none">
                <a:solidFill>
                  <a:schemeClr val="lt2"/>
                </a:solidFill>
                <a:latin typeface="Inconsolata ExtraBold"/>
                <a:ea typeface="Inconsolata ExtraBold"/>
                <a:cs typeface="Inconsolata ExtraBold"/>
                <a:sym typeface="Inconsolata ExtraBold"/>
              </a:defRPr>
            </a:lvl1pPr>
            <a:lvl2pPr marR="0" lvl="1" algn="l" rtl="0">
              <a:lnSpc>
                <a:spcPct val="100000"/>
              </a:lnSpc>
              <a:spcBef>
                <a:spcPts val="0"/>
              </a:spcBef>
              <a:spcAft>
                <a:spcPts val="0"/>
              </a:spcAft>
              <a:buClr>
                <a:schemeClr val="lt2"/>
              </a:buClr>
              <a:buSzPts val="3500"/>
              <a:buFont typeface="Chonburi"/>
              <a:buNone/>
              <a:defRPr sz="3500" b="0" i="0" u="none" strike="noStrike" cap="none">
                <a:solidFill>
                  <a:schemeClr val="lt2"/>
                </a:solidFill>
                <a:latin typeface="Chonburi"/>
                <a:ea typeface="Chonburi"/>
                <a:cs typeface="Chonburi"/>
                <a:sym typeface="Chonburi"/>
              </a:defRPr>
            </a:lvl2pPr>
            <a:lvl3pPr marR="0" lvl="2" algn="l" rtl="0">
              <a:lnSpc>
                <a:spcPct val="100000"/>
              </a:lnSpc>
              <a:spcBef>
                <a:spcPts val="0"/>
              </a:spcBef>
              <a:spcAft>
                <a:spcPts val="0"/>
              </a:spcAft>
              <a:buClr>
                <a:schemeClr val="lt2"/>
              </a:buClr>
              <a:buSzPts val="3500"/>
              <a:buFont typeface="Chonburi"/>
              <a:buNone/>
              <a:defRPr sz="3500" b="0" i="0" u="none" strike="noStrike" cap="none">
                <a:solidFill>
                  <a:schemeClr val="lt2"/>
                </a:solidFill>
                <a:latin typeface="Chonburi"/>
                <a:ea typeface="Chonburi"/>
                <a:cs typeface="Chonburi"/>
                <a:sym typeface="Chonburi"/>
              </a:defRPr>
            </a:lvl3pPr>
            <a:lvl4pPr marR="0" lvl="3" algn="l" rtl="0">
              <a:lnSpc>
                <a:spcPct val="100000"/>
              </a:lnSpc>
              <a:spcBef>
                <a:spcPts val="0"/>
              </a:spcBef>
              <a:spcAft>
                <a:spcPts val="0"/>
              </a:spcAft>
              <a:buClr>
                <a:schemeClr val="lt2"/>
              </a:buClr>
              <a:buSzPts val="3500"/>
              <a:buFont typeface="Chonburi"/>
              <a:buNone/>
              <a:defRPr sz="3500" b="0" i="0" u="none" strike="noStrike" cap="none">
                <a:solidFill>
                  <a:schemeClr val="lt2"/>
                </a:solidFill>
                <a:latin typeface="Chonburi"/>
                <a:ea typeface="Chonburi"/>
                <a:cs typeface="Chonburi"/>
                <a:sym typeface="Chonburi"/>
              </a:defRPr>
            </a:lvl4pPr>
            <a:lvl5pPr marR="0" lvl="4" algn="l" rtl="0">
              <a:lnSpc>
                <a:spcPct val="100000"/>
              </a:lnSpc>
              <a:spcBef>
                <a:spcPts val="0"/>
              </a:spcBef>
              <a:spcAft>
                <a:spcPts val="0"/>
              </a:spcAft>
              <a:buClr>
                <a:schemeClr val="lt2"/>
              </a:buClr>
              <a:buSzPts val="3500"/>
              <a:buFont typeface="Chonburi"/>
              <a:buNone/>
              <a:defRPr sz="3500" b="0" i="0" u="none" strike="noStrike" cap="none">
                <a:solidFill>
                  <a:schemeClr val="lt2"/>
                </a:solidFill>
                <a:latin typeface="Chonburi"/>
                <a:ea typeface="Chonburi"/>
                <a:cs typeface="Chonburi"/>
                <a:sym typeface="Chonburi"/>
              </a:defRPr>
            </a:lvl5pPr>
            <a:lvl6pPr marR="0" lvl="5" algn="l" rtl="0">
              <a:lnSpc>
                <a:spcPct val="100000"/>
              </a:lnSpc>
              <a:spcBef>
                <a:spcPts val="0"/>
              </a:spcBef>
              <a:spcAft>
                <a:spcPts val="0"/>
              </a:spcAft>
              <a:buClr>
                <a:schemeClr val="lt2"/>
              </a:buClr>
              <a:buSzPts val="3500"/>
              <a:buFont typeface="Chonburi"/>
              <a:buNone/>
              <a:defRPr sz="3500" b="0" i="0" u="none" strike="noStrike" cap="none">
                <a:solidFill>
                  <a:schemeClr val="lt2"/>
                </a:solidFill>
                <a:latin typeface="Chonburi"/>
                <a:ea typeface="Chonburi"/>
                <a:cs typeface="Chonburi"/>
                <a:sym typeface="Chonburi"/>
              </a:defRPr>
            </a:lvl6pPr>
            <a:lvl7pPr marR="0" lvl="6" algn="l" rtl="0">
              <a:lnSpc>
                <a:spcPct val="100000"/>
              </a:lnSpc>
              <a:spcBef>
                <a:spcPts val="0"/>
              </a:spcBef>
              <a:spcAft>
                <a:spcPts val="0"/>
              </a:spcAft>
              <a:buClr>
                <a:schemeClr val="lt2"/>
              </a:buClr>
              <a:buSzPts val="3500"/>
              <a:buFont typeface="Chonburi"/>
              <a:buNone/>
              <a:defRPr sz="3500" b="0" i="0" u="none" strike="noStrike" cap="none">
                <a:solidFill>
                  <a:schemeClr val="lt2"/>
                </a:solidFill>
                <a:latin typeface="Chonburi"/>
                <a:ea typeface="Chonburi"/>
                <a:cs typeface="Chonburi"/>
                <a:sym typeface="Chonburi"/>
              </a:defRPr>
            </a:lvl7pPr>
            <a:lvl8pPr marR="0" lvl="7" algn="l" rtl="0">
              <a:lnSpc>
                <a:spcPct val="100000"/>
              </a:lnSpc>
              <a:spcBef>
                <a:spcPts val="0"/>
              </a:spcBef>
              <a:spcAft>
                <a:spcPts val="0"/>
              </a:spcAft>
              <a:buClr>
                <a:schemeClr val="lt2"/>
              </a:buClr>
              <a:buSzPts val="3500"/>
              <a:buFont typeface="Chonburi"/>
              <a:buNone/>
              <a:defRPr sz="3500" b="0" i="0" u="none" strike="noStrike" cap="none">
                <a:solidFill>
                  <a:schemeClr val="lt2"/>
                </a:solidFill>
                <a:latin typeface="Chonburi"/>
                <a:ea typeface="Chonburi"/>
                <a:cs typeface="Chonburi"/>
                <a:sym typeface="Chonburi"/>
              </a:defRPr>
            </a:lvl8pPr>
            <a:lvl9pPr marR="0" lvl="8" algn="l" rtl="0">
              <a:lnSpc>
                <a:spcPct val="100000"/>
              </a:lnSpc>
              <a:spcBef>
                <a:spcPts val="0"/>
              </a:spcBef>
              <a:spcAft>
                <a:spcPts val="0"/>
              </a:spcAft>
              <a:buClr>
                <a:schemeClr val="lt2"/>
              </a:buClr>
              <a:buSzPts val="3500"/>
              <a:buFont typeface="Chonburi"/>
              <a:buNone/>
              <a:defRPr sz="3500" b="0" i="0" u="none" strike="noStrike" cap="none">
                <a:solidFill>
                  <a:schemeClr val="lt2"/>
                </a:solidFill>
                <a:latin typeface="Chonburi"/>
                <a:ea typeface="Chonburi"/>
                <a:cs typeface="Chonburi"/>
                <a:sym typeface="Chonburi"/>
              </a:defRPr>
            </a:lvl9pPr>
          </a:lstStyle>
          <a:p>
            <a:r>
              <a:rPr lang="en-IN" sz="3000" dirty="0">
                <a:latin typeface="Times New Roman" panose="02020603050405020304" pitchFamily="18" charset="0"/>
                <a:cs typeface="Times New Roman" panose="02020603050405020304" pitchFamily="18" charset="0"/>
              </a:rPr>
              <a:t>Diagram : Activity </a:t>
            </a:r>
          </a:p>
        </p:txBody>
      </p:sp>
      <p:sp>
        <p:nvSpPr>
          <p:cNvPr id="4" name="TextBox 3">
            <a:extLst>
              <a:ext uri="{FF2B5EF4-FFF2-40B4-BE49-F238E27FC236}">
                <a16:creationId xmlns:a16="http://schemas.microsoft.com/office/drawing/2014/main" id="{29009957-CCD5-41EA-3A95-893CE5A4F808}"/>
              </a:ext>
            </a:extLst>
          </p:cNvPr>
          <p:cNvSpPr txBox="1"/>
          <p:nvPr/>
        </p:nvSpPr>
        <p:spPr>
          <a:xfrm>
            <a:off x="842765" y="776920"/>
            <a:ext cx="3445217" cy="1077218"/>
          </a:xfrm>
          <a:prstGeom prst="rect">
            <a:avLst/>
          </a:prstGeom>
          <a:noFill/>
        </p:spPr>
        <p:txBody>
          <a:bodyPr wrap="square" rtlCol="0">
            <a:spAutoFit/>
          </a:bodyPr>
          <a:lstStyle/>
          <a:p>
            <a:pPr marL="285750" indent="-285750">
              <a:buFont typeface="Arial" panose="020B0604020202020204" pitchFamily="34" charset="0"/>
              <a:buChar char="•"/>
            </a:pPr>
            <a:r>
              <a:rPr lang="en-IN" sz="1600" b="1" dirty="0">
                <a:effectLst/>
                <a:latin typeface="Times New Roman" panose="02020603050405020304" pitchFamily="18" charset="0"/>
                <a:ea typeface="Times New Roman" panose="02020603050405020304" pitchFamily="18" charset="0"/>
              </a:rPr>
              <a:t>Job Seeker:                                                 </a:t>
            </a:r>
          </a:p>
          <a:p>
            <a:pPr marL="285750" indent="-285750">
              <a:buFont typeface="Arial" panose="020B0604020202020204" pitchFamily="34" charset="0"/>
              <a:buChar char="•"/>
            </a:pPr>
            <a:endParaRPr lang="en-IN" sz="1600" b="1"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IN" sz="1600" dirty="0">
              <a:effectLst/>
              <a:latin typeface="Times New Roman" panose="02020603050405020304" pitchFamily="18" charset="0"/>
              <a:ea typeface="Times New Roman" panose="02020603050405020304" pitchFamily="18" charset="0"/>
            </a:endParaRPr>
          </a:p>
          <a:p>
            <a:endParaRPr lang="en-IN" sz="1600" dirty="0"/>
          </a:p>
        </p:txBody>
      </p:sp>
      <p:pic>
        <p:nvPicPr>
          <p:cNvPr id="5" name="Picture 4">
            <a:extLst>
              <a:ext uri="{FF2B5EF4-FFF2-40B4-BE49-F238E27FC236}">
                <a16:creationId xmlns:a16="http://schemas.microsoft.com/office/drawing/2014/main" id="{B567D875-FCCC-2888-9D0E-D3E4897DB5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5553" y="1315529"/>
            <a:ext cx="3578629" cy="3619500"/>
          </a:xfrm>
          <a:prstGeom prst="rect">
            <a:avLst/>
          </a:prstGeom>
          <a:noFill/>
          <a:ln>
            <a:noFill/>
          </a:ln>
        </p:spPr>
      </p:pic>
      <p:pic>
        <p:nvPicPr>
          <p:cNvPr id="7" name="Picture 6">
            <a:extLst>
              <a:ext uri="{FF2B5EF4-FFF2-40B4-BE49-F238E27FC236}">
                <a16:creationId xmlns:a16="http://schemas.microsoft.com/office/drawing/2014/main" id="{1BFEECFA-B879-50A2-734A-51DE0F8F6E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64919"/>
            <a:ext cx="3939566" cy="3670110"/>
          </a:xfrm>
          <a:prstGeom prst="rect">
            <a:avLst/>
          </a:prstGeom>
          <a:noFill/>
          <a:ln>
            <a:noFill/>
          </a:ln>
        </p:spPr>
      </p:pic>
      <p:sp>
        <p:nvSpPr>
          <p:cNvPr id="6" name="TextBox 5">
            <a:extLst>
              <a:ext uri="{FF2B5EF4-FFF2-40B4-BE49-F238E27FC236}">
                <a16:creationId xmlns:a16="http://schemas.microsoft.com/office/drawing/2014/main" id="{3A101775-C71C-48D0-E700-E782C6287550}"/>
              </a:ext>
            </a:extLst>
          </p:cNvPr>
          <p:cNvSpPr txBox="1"/>
          <p:nvPr/>
        </p:nvSpPr>
        <p:spPr>
          <a:xfrm>
            <a:off x="4421394" y="726310"/>
            <a:ext cx="3445217" cy="830997"/>
          </a:xfrm>
          <a:prstGeom prst="rect">
            <a:avLst/>
          </a:prstGeom>
          <a:noFill/>
        </p:spPr>
        <p:txBody>
          <a:bodyPr wrap="square" rtlCol="0">
            <a:spAutoFit/>
          </a:bodyPr>
          <a:lstStyle/>
          <a:p>
            <a:pPr marL="285750" indent="-285750">
              <a:buFont typeface="Arial" panose="020B0604020202020204" pitchFamily="34" charset="0"/>
              <a:buChar char="•"/>
            </a:pPr>
            <a:r>
              <a:rPr lang="en-IN" sz="1600" b="1" dirty="0">
                <a:latin typeface="Times New Roman" panose="02020603050405020304" pitchFamily="18" charset="0"/>
                <a:ea typeface="Times New Roman" panose="02020603050405020304" pitchFamily="18" charset="0"/>
              </a:rPr>
              <a:t>Employer:</a:t>
            </a:r>
          </a:p>
          <a:p>
            <a:pPr marL="285750" indent="-285750">
              <a:buFont typeface="Arial" panose="020B0604020202020204" pitchFamily="34" charset="0"/>
              <a:buChar char="•"/>
            </a:pPr>
            <a:endParaRPr lang="en-IN" sz="1600" dirty="0">
              <a:effectLst/>
              <a:latin typeface="Times New Roman" panose="02020603050405020304" pitchFamily="18" charset="0"/>
              <a:ea typeface="Times New Roman" panose="02020603050405020304" pitchFamily="18" charset="0"/>
            </a:endParaRPr>
          </a:p>
          <a:p>
            <a:endParaRPr lang="en-IN" sz="1600" dirty="0"/>
          </a:p>
        </p:txBody>
      </p:sp>
    </p:spTree>
    <p:extLst>
      <p:ext uri="{BB962C8B-B14F-4D97-AF65-F5344CB8AC3E}">
        <p14:creationId xmlns:p14="http://schemas.microsoft.com/office/powerpoint/2010/main" val="1317301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43D62-2375-EA2D-B5FD-122F10A797E6}"/>
              </a:ext>
            </a:extLst>
          </p:cNvPr>
          <p:cNvSpPr>
            <a:spLocks noGrp="1"/>
          </p:cNvSpPr>
          <p:nvPr>
            <p:ph type="title"/>
          </p:nvPr>
        </p:nvSpPr>
        <p:spPr>
          <a:xfrm>
            <a:off x="538975" y="200721"/>
            <a:ext cx="8066049" cy="423747"/>
          </a:xfrm>
        </p:spPr>
        <p:txBody>
          <a:bodyPr/>
          <a:lstStyle/>
          <a:p>
            <a:r>
              <a:rPr lang="en-IN" sz="1800" dirty="0">
                <a:effectLst/>
                <a:latin typeface="Times New Roman" panose="02020603050405020304" pitchFamily="18" charset="0"/>
                <a:ea typeface="Times New Roman" panose="02020603050405020304" pitchFamily="18" charset="0"/>
              </a:rPr>
              <a:t> </a:t>
            </a:r>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r>
              <a:rPr lang="en-IN" sz="2600" dirty="0">
                <a:effectLst/>
                <a:latin typeface="Times New Roman" panose="02020603050405020304" pitchFamily="18" charset="0"/>
                <a:ea typeface="Times New Roman" panose="02020603050405020304" pitchFamily="18" charset="0"/>
              </a:rPr>
              <a:t>Snapshots – Home Page</a:t>
            </a:r>
            <a:br>
              <a:rPr lang="en-IN" sz="1800" dirty="0">
                <a:effectLst/>
                <a:latin typeface="Times New Roman" panose="02020603050405020304" pitchFamily="18" charset="0"/>
                <a:ea typeface="Times New Roman" panose="02020603050405020304" pitchFamily="18" charset="0"/>
              </a:rPr>
            </a:br>
            <a:endParaRPr lang="en-IN" dirty="0"/>
          </a:p>
        </p:txBody>
      </p:sp>
      <p:pic>
        <p:nvPicPr>
          <p:cNvPr id="3" name="Picture 2">
            <a:extLst>
              <a:ext uri="{FF2B5EF4-FFF2-40B4-BE49-F238E27FC236}">
                <a16:creationId xmlns:a16="http://schemas.microsoft.com/office/drawing/2014/main" id="{C9D41436-0532-46F2-CE6A-07E1115E0914}"/>
              </a:ext>
            </a:extLst>
          </p:cNvPr>
          <p:cNvPicPr>
            <a:picLocks noChangeAspect="1"/>
          </p:cNvPicPr>
          <p:nvPr/>
        </p:nvPicPr>
        <p:blipFill>
          <a:blip r:embed="rId2"/>
          <a:stretch>
            <a:fillRect/>
          </a:stretch>
        </p:blipFill>
        <p:spPr>
          <a:xfrm>
            <a:off x="226555" y="789955"/>
            <a:ext cx="4231145" cy="2160905"/>
          </a:xfrm>
          <a:prstGeom prst="rect">
            <a:avLst/>
          </a:prstGeom>
        </p:spPr>
      </p:pic>
      <p:pic>
        <p:nvPicPr>
          <p:cNvPr id="4" name="Picture 3">
            <a:extLst>
              <a:ext uri="{FF2B5EF4-FFF2-40B4-BE49-F238E27FC236}">
                <a16:creationId xmlns:a16="http://schemas.microsoft.com/office/drawing/2014/main" id="{84DB670B-ED4B-0F0F-A2A5-18265643DB41}"/>
              </a:ext>
            </a:extLst>
          </p:cNvPr>
          <p:cNvPicPr>
            <a:picLocks noChangeAspect="1"/>
          </p:cNvPicPr>
          <p:nvPr/>
        </p:nvPicPr>
        <p:blipFill>
          <a:blip r:embed="rId3"/>
          <a:stretch>
            <a:fillRect/>
          </a:stretch>
        </p:blipFill>
        <p:spPr>
          <a:xfrm>
            <a:off x="226554" y="2950860"/>
            <a:ext cx="4231145" cy="1991919"/>
          </a:xfrm>
          <a:prstGeom prst="rect">
            <a:avLst/>
          </a:prstGeom>
        </p:spPr>
      </p:pic>
      <p:pic>
        <p:nvPicPr>
          <p:cNvPr id="5" name="Picture 4">
            <a:extLst>
              <a:ext uri="{FF2B5EF4-FFF2-40B4-BE49-F238E27FC236}">
                <a16:creationId xmlns:a16="http://schemas.microsoft.com/office/drawing/2014/main" id="{C4733BB3-6670-E664-A960-C20702F9AC94}"/>
              </a:ext>
            </a:extLst>
          </p:cNvPr>
          <p:cNvPicPr>
            <a:picLocks noChangeAspect="1"/>
          </p:cNvPicPr>
          <p:nvPr/>
        </p:nvPicPr>
        <p:blipFill>
          <a:blip r:embed="rId4"/>
          <a:stretch>
            <a:fillRect/>
          </a:stretch>
        </p:blipFill>
        <p:spPr>
          <a:xfrm>
            <a:off x="4686302" y="789955"/>
            <a:ext cx="4231145" cy="2274548"/>
          </a:xfrm>
          <a:prstGeom prst="rect">
            <a:avLst/>
          </a:prstGeom>
        </p:spPr>
      </p:pic>
      <p:pic>
        <p:nvPicPr>
          <p:cNvPr id="6" name="Picture 5">
            <a:extLst>
              <a:ext uri="{FF2B5EF4-FFF2-40B4-BE49-F238E27FC236}">
                <a16:creationId xmlns:a16="http://schemas.microsoft.com/office/drawing/2014/main" id="{5CB11B4D-EF30-FC22-D6B7-ADF68AE0FB30}"/>
              </a:ext>
            </a:extLst>
          </p:cNvPr>
          <p:cNvPicPr>
            <a:picLocks noChangeAspect="1"/>
          </p:cNvPicPr>
          <p:nvPr/>
        </p:nvPicPr>
        <p:blipFill>
          <a:blip r:embed="rId5"/>
          <a:stretch>
            <a:fillRect/>
          </a:stretch>
        </p:blipFill>
        <p:spPr>
          <a:xfrm>
            <a:off x="4686301" y="2983877"/>
            <a:ext cx="4231145" cy="1925883"/>
          </a:xfrm>
          <a:prstGeom prst="rect">
            <a:avLst/>
          </a:prstGeom>
        </p:spPr>
      </p:pic>
    </p:spTree>
    <p:extLst>
      <p:ext uri="{BB962C8B-B14F-4D97-AF65-F5344CB8AC3E}">
        <p14:creationId xmlns:p14="http://schemas.microsoft.com/office/powerpoint/2010/main" val="2547261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19D7E-A1FE-4157-BFF0-898456F4DC10}"/>
              </a:ext>
            </a:extLst>
          </p:cNvPr>
          <p:cNvSpPr>
            <a:spLocks noGrp="1"/>
          </p:cNvSpPr>
          <p:nvPr>
            <p:ph type="title"/>
          </p:nvPr>
        </p:nvSpPr>
        <p:spPr>
          <a:xfrm>
            <a:off x="4884420" y="132935"/>
            <a:ext cx="3848100" cy="476665"/>
          </a:xfrm>
        </p:spPr>
        <p:txBody>
          <a:bodyPr/>
          <a:lstStyle/>
          <a:p>
            <a:br>
              <a:rPr lang="en-IN" sz="3000" dirty="0">
                <a:effectLst/>
                <a:latin typeface="Times New Roman" panose="02020603050405020304" pitchFamily="18" charset="0"/>
                <a:ea typeface="Times New Roman" panose="02020603050405020304" pitchFamily="18" charset="0"/>
              </a:rPr>
            </a:br>
            <a:r>
              <a:rPr lang="en-IN" sz="2600" dirty="0">
                <a:effectLst/>
                <a:latin typeface="Times New Roman" panose="02020603050405020304" pitchFamily="18" charset="0"/>
                <a:ea typeface="Times New Roman" panose="02020603050405020304" pitchFamily="18" charset="0"/>
              </a:rPr>
              <a:t>Login as Employer</a:t>
            </a:r>
            <a:br>
              <a:rPr lang="en-IN" sz="3000" dirty="0">
                <a:effectLst/>
                <a:latin typeface="Times New Roman" panose="02020603050405020304" pitchFamily="18" charset="0"/>
                <a:ea typeface="Times New Roman" panose="02020603050405020304" pitchFamily="18" charset="0"/>
              </a:rPr>
            </a:br>
            <a:endParaRPr lang="en-IN" sz="3000" dirty="0"/>
          </a:p>
        </p:txBody>
      </p:sp>
      <p:pic>
        <p:nvPicPr>
          <p:cNvPr id="3" name="Picture 2">
            <a:extLst>
              <a:ext uri="{FF2B5EF4-FFF2-40B4-BE49-F238E27FC236}">
                <a16:creationId xmlns:a16="http://schemas.microsoft.com/office/drawing/2014/main" id="{88BAEECE-E89E-1C80-76D9-95340B63FB5F}"/>
              </a:ext>
            </a:extLst>
          </p:cNvPr>
          <p:cNvPicPr>
            <a:picLocks noChangeAspect="1"/>
          </p:cNvPicPr>
          <p:nvPr/>
        </p:nvPicPr>
        <p:blipFill>
          <a:blip r:embed="rId2"/>
          <a:stretch>
            <a:fillRect/>
          </a:stretch>
        </p:blipFill>
        <p:spPr>
          <a:xfrm>
            <a:off x="4884420" y="1037429"/>
            <a:ext cx="3992880" cy="3615689"/>
          </a:xfrm>
          <a:prstGeom prst="rect">
            <a:avLst/>
          </a:prstGeom>
        </p:spPr>
      </p:pic>
      <p:pic>
        <p:nvPicPr>
          <p:cNvPr id="4" name="Picture 3">
            <a:extLst>
              <a:ext uri="{FF2B5EF4-FFF2-40B4-BE49-F238E27FC236}">
                <a16:creationId xmlns:a16="http://schemas.microsoft.com/office/drawing/2014/main" id="{BC8A3B34-6255-0FBD-10EA-5C094E37679C}"/>
              </a:ext>
            </a:extLst>
          </p:cNvPr>
          <p:cNvPicPr>
            <a:picLocks noChangeAspect="1"/>
          </p:cNvPicPr>
          <p:nvPr/>
        </p:nvPicPr>
        <p:blipFill>
          <a:blip r:embed="rId3"/>
          <a:stretch>
            <a:fillRect/>
          </a:stretch>
        </p:blipFill>
        <p:spPr>
          <a:xfrm>
            <a:off x="342900" y="1037430"/>
            <a:ext cx="4229100" cy="3615689"/>
          </a:xfrm>
          <a:prstGeom prst="rect">
            <a:avLst/>
          </a:prstGeom>
        </p:spPr>
      </p:pic>
      <p:sp>
        <p:nvSpPr>
          <p:cNvPr id="5" name="Title 1">
            <a:extLst>
              <a:ext uri="{FF2B5EF4-FFF2-40B4-BE49-F238E27FC236}">
                <a16:creationId xmlns:a16="http://schemas.microsoft.com/office/drawing/2014/main" id="{58655247-17CD-F413-5CA4-9519B8BFBFDC}"/>
              </a:ext>
            </a:extLst>
          </p:cNvPr>
          <p:cNvSpPr txBox="1">
            <a:spLocks/>
          </p:cNvSpPr>
          <p:nvPr/>
        </p:nvSpPr>
        <p:spPr>
          <a:xfrm>
            <a:off x="655320" y="160019"/>
            <a:ext cx="3916680" cy="4495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800"/>
              <a:buFont typeface="Inconsolata ExtraBold"/>
              <a:buNone/>
              <a:defRPr sz="8500" b="0" i="0" u="none" strike="noStrike" cap="none">
                <a:solidFill>
                  <a:schemeClr val="lt2"/>
                </a:solidFill>
                <a:latin typeface="Inconsolata ExtraBold"/>
                <a:ea typeface="Inconsolata ExtraBold"/>
                <a:cs typeface="Inconsolata ExtraBold"/>
                <a:sym typeface="Inconsolata ExtraBold"/>
              </a:defRPr>
            </a:lvl1pPr>
            <a:lvl2pPr marR="0" lvl="1" algn="l" rtl="0">
              <a:lnSpc>
                <a:spcPct val="100000"/>
              </a:lnSpc>
              <a:spcBef>
                <a:spcPts val="0"/>
              </a:spcBef>
              <a:spcAft>
                <a:spcPts val="0"/>
              </a:spcAft>
              <a:buClr>
                <a:schemeClr val="lt2"/>
              </a:buClr>
              <a:buSzPts val="4800"/>
              <a:buFont typeface="Inconsolata ExtraBold"/>
              <a:buNone/>
              <a:defRPr sz="4800" b="0" i="0" u="none" strike="noStrike" cap="none">
                <a:solidFill>
                  <a:schemeClr val="lt2"/>
                </a:solidFill>
                <a:latin typeface="Inconsolata ExtraBold"/>
                <a:ea typeface="Inconsolata ExtraBold"/>
                <a:cs typeface="Inconsolata ExtraBold"/>
                <a:sym typeface="Inconsolata ExtraBold"/>
              </a:defRPr>
            </a:lvl2pPr>
            <a:lvl3pPr marR="0" lvl="2" algn="l" rtl="0">
              <a:lnSpc>
                <a:spcPct val="100000"/>
              </a:lnSpc>
              <a:spcBef>
                <a:spcPts val="0"/>
              </a:spcBef>
              <a:spcAft>
                <a:spcPts val="0"/>
              </a:spcAft>
              <a:buClr>
                <a:schemeClr val="lt2"/>
              </a:buClr>
              <a:buSzPts val="4800"/>
              <a:buFont typeface="Inconsolata ExtraBold"/>
              <a:buNone/>
              <a:defRPr sz="4800" b="0" i="0" u="none" strike="noStrike" cap="none">
                <a:solidFill>
                  <a:schemeClr val="lt2"/>
                </a:solidFill>
                <a:latin typeface="Inconsolata ExtraBold"/>
                <a:ea typeface="Inconsolata ExtraBold"/>
                <a:cs typeface="Inconsolata ExtraBold"/>
                <a:sym typeface="Inconsolata ExtraBold"/>
              </a:defRPr>
            </a:lvl3pPr>
            <a:lvl4pPr marR="0" lvl="3" algn="l" rtl="0">
              <a:lnSpc>
                <a:spcPct val="100000"/>
              </a:lnSpc>
              <a:spcBef>
                <a:spcPts val="0"/>
              </a:spcBef>
              <a:spcAft>
                <a:spcPts val="0"/>
              </a:spcAft>
              <a:buClr>
                <a:schemeClr val="lt2"/>
              </a:buClr>
              <a:buSzPts val="4800"/>
              <a:buFont typeface="Inconsolata ExtraBold"/>
              <a:buNone/>
              <a:defRPr sz="4800" b="0" i="0" u="none" strike="noStrike" cap="none">
                <a:solidFill>
                  <a:schemeClr val="lt2"/>
                </a:solidFill>
                <a:latin typeface="Inconsolata ExtraBold"/>
                <a:ea typeface="Inconsolata ExtraBold"/>
                <a:cs typeface="Inconsolata ExtraBold"/>
                <a:sym typeface="Inconsolata ExtraBold"/>
              </a:defRPr>
            </a:lvl4pPr>
            <a:lvl5pPr marR="0" lvl="4" algn="l" rtl="0">
              <a:lnSpc>
                <a:spcPct val="100000"/>
              </a:lnSpc>
              <a:spcBef>
                <a:spcPts val="0"/>
              </a:spcBef>
              <a:spcAft>
                <a:spcPts val="0"/>
              </a:spcAft>
              <a:buClr>
                <a:schemeClr val="lt2"/>
              </a:buClr>
              <a:buSzPts val="4800"/>
              <a:buFont typeface="Inconsolata ExtraBold"/>
              <a:buNone/>
              <a:defRPr sz="4800" b="0" i="0" u="none" strike="noStrike" cap="none">
                <a:solidFill>
                  <a:schemeClr val="lt2"/>
                </a:solidFill>
                <a:latin typeface="Inconsolata ExtraBold"/>
                <a:ea typeface="Inconsolata ExtraBold"/>
                <a:cs typeface="Inconsolata ExtraBold"/>
                <a:sym typeface="Inconsolata ExtraBold"/>
              </a:defRPr>
            </a:lvl5pPr>
            <a:lvl6pPr marR="0" lvl="5" algn="l" rtl="0">
              <a:lnSpc>
                <a:spcPct val="100000"/>
              </a:lnSpc>
              <a:spcBef>
                <a:spcPts val="0"/>
              </a:spcBef>
              <a:spcAft>
                <a:spcPts val="0"/>
              </a:spcAft>
              <a:buClr>
                <a:schemeClr val="lt2"/>
              </a:buClr>
              <a:buSzPts val="4800"/>
              <a:buFont typeface="Inconsolata ExtraBold"/>
              <a:buNone/>
              <a:defRPr sz="4800" b="0" i="0" u="none" strike="noStrike" cap="none">
                <a:solidFill>
                  <a:schemeClr val="lt2"/>
                </a:solidFill>
                <a:latin typeface="Inconsolata ExtraBold"/>
                <a:ea typeface="Inconsolata ExtraBold"/>
                <a:cs typeface="Inconsolata ExtraBold"/>
                <a:sym typeface="Inconsolata ExtraBold"/>
              </a:defRPr>
            </a:lvl6pPr>
            <a:lvl7pPr marR="0" lvl="6" algn="l" rtl="0">
              <a:lnSpc>
                <a:spcPct val="100000"/>
              </a:lnSpc>
              <a:spcBef>
                <a:spcPts val="0"/>
              </a:spcBef>
              <a:spcAft>
                <a:spcPts val="0"/>
              </a:spcAft>
              <a:buClr>
                <a:schemeClr val="lt2"/>
              </a:buClr>
              <a:buSzPts val="4800"/>
              <a:buFont typeface="Inconsolata ExtraBold"/>
              <a:buNone/>
              <a:defRPr sz="4800" b="0" i="0" u="none" strike="noStrike" cap="none">
                <a:solidFill>
                  <a:schemeClr val="lt2"/>
                </a:solidFill>
                <a:latin typeface="Inconsolata ExtraBold"/>
                <a:ea typeface="Inconsolata ExtraBold"/>
                <a:cs typeface="Inconsolata ExtraBold"/>
                <a:sym typeface="Inconsolata ExtraBold"/>
              </a:defRPr>
            </a:lvl7pPr>
            <a:lvl8pPr marR="0" lvl="7" algn="l" rtl="0">
              <a:lnSpc>
                <a:spcPct val="100000"/>
              </a:lnSpc>
              <a:spcBef>
                <a:spcPts val="0"/>
              </a:spcBef>
              <a:spcAft>
                <a:spcPts val="0"/>
              </a:spcAft>
              <a:buClr>
                <a:schemeClr val="lt2"/>
              </a:buClr>
              <a:buSzPts val="4800"/>
              <a:buFont typeface="Inconsolata ExtraBold"/>
              <a:buNone/>
              <a:defRPr sz="4800" b="0" i="0" u="none" strike="noStrike" cap="none">
                <a:solidFill>
                  <a:schemeClr val="lt2"/>
                </a:solidFill>
                <a:latin typeface="Inconsolata ExtraBold"/>
                <a:ea typeface="Inconsolata ExtraBold"/>
                <a:cs typeface="Inconsolata ExtraBold"/>
                <a:sym typeface="Inconsolata ExtraBold"/>
              </a:defRPr>
            </a:lvl8pPr>
            <a:lvl9pPr marR="0" lvl="8" algn="l" rtl="0">
              <a:lnSpc>
                <a:spcPct val="100000"/>
              </a:lnSpc>
              <a:spcBef>
                <a:spcPts val="0"/>
              </a:spcBef>
              <a:spcAft>
                <a:spcPts val="0"/>
              </a:spcAft>
              <a:buClr>
                <a:schemeClr val="lt2"/>
              </a:buClr>
              <a:buSzPts val="4800"/>
              <a:buFont typeface="Inconsolata ExtraBold"/>
              <a:buNone/>
              <a:defRPr sz="4800" b="0" i="0" u="none" strike="noStrike" cap="none">
                <a:solidFill>
                  <a:schemeClr val="lt2"/>
                </a:solidFill>
                <a:latin typeface="Inconsolata ExtraBold"/>
                <a:ea typeface="Inconsolata ExtraBold"/>
                <a:cs typeface="Inconsolata ExtraBold"/>
                <a:sym typeface="Inconsolata ExtraBold"/>
              </a:defRPr>
            </a:lvl9pPr>
          </a:lstStyle>
          <a:p>
            <a:br>
              <a:rPr lang="en-IN" sz="3000" dirty="0">
                <a:latin typeface="Times New Roman" panose="02020603050405020304" pitchFamily="18" charset="0"/>
                <a:ea typeface="Times New Roman" panose="02020603050405020304" pitchFamily="18" charset="0"/>
              </a:rPr>
            </a:br>
            <a:r>
              <a:rPr lang="en-IN" sz="2600" dirty="0">
                <a:latin typeface="Times New Roman" panose="02020603050405020304" pitchFamily="18" charset="0"/>
                <a:ea typeface="Times New Roman" panose="02020603050405020304" pitchFamily="18" charset="0"/>
              </a:rPr>
              <a:t>Register as employer</a:t>
            </a:r>
            <a:br>
              <a:rPr lang="en-IN" sz="2600" dirty="0">
                <a:latin typeface="Times New Roman" panose="02020603050405020304" pitchFamily="18" charset="0"/>
                <a:ea typeface="Times New Roman" panose="02020603050405020304" pitchFamily="18" charset="0"/>
              </a:rPr>
            </a:br>
            <a:endParaRPr lang="en-IN" sz="2600" dirty="0"/>
          </a:p>
        </p:txBody>
      </p:sp>
    </p:spTree>
    <p:extLst>
      <p:ext uri="{BB962C8B-B14F-4D97-AF65-F5344CB8AC3E}">
        <p14:creationId xmlns:p14="http://schemas.microsoft.com/office/powerpoint/2010/main" val="37832224"/>
      </p:ext>
    </p:extLst>
  </p:cSld>
  <p:clrMapOvr>
    <a:masterClrMapping/>
  </p:clrMapOvr>
</p:sld>
</file>

<file path=ppt/theme/theme1.xml><?xml version="1.0" encoding="utf-8"?>
<a:theme xmlns:a="http://schemas.openxmlformats.org/drawingml/2006/main" name="​​​​Secretary Job Description by Slidesgo">
  <a:themeElements>
    <a:clrScheme name="Simple Light">
      <a:dk1>
        <a:srgbClr val="2E333A"/>
      </a:dk1>
      <a:lt1>
        <a:srgbClr val="E9E1D4"/>
      </a:lt1>
      <a:dk2>
        <a:srgbClr val="FFFFFF"/>
      </a:dk2>
      <a:lt2>
        <a:srgbClr val="5D71E0"/>
      </a:lt2>
      <a:accent1>
        <a:srgbClr val="3B4C72"/>
      </a:accent1>
      <a:accent2>
        <a:srgbClr val="FF8B7E"/>
      </a:accent2>
      <a:accent3>
        <a:srgbClr val="E96578"/>
      </a:accent3>
      <a:accent4>
        <a:srgbClr val="62BBA6"/>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584</TotalTime>
  <Words>415</Words>
  <Application>Microsoft Office PowerPoint</Application>
  <PresentationFormat>On-screen Show (16:9)</PresentationFormat>
  <Paragraphs>82</Paragraphs>
  <Slides>20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Hind Madurai Medium</vt:lpstr>
      <vt:lpstr>Chonburi</vt:lpstr>
      <vt:lpstr>Times New Roman</vt:lpstr>
      <vt:lpstr>Symbol</vt:lpstr>
      <vt:lpstr>Hind Madurai</vt:lpstr>
      <vt:lpstr>Arial</vt:lpstr>
      <vt:lpstr>Inconsolata ExtraBold</vt:lpstr>
      <vt:lpstr>​​​​Secretary Job Description by Slidesgo</vt:lpstr>
      <vt:lpstr>Jobify</vt:lpstr>
      <vt:lpstr>Introduction</vt:lpstr>
      <vt:lpstr>Functional Requirements  Non-Functional Requirements</vt:lpstr>
      <vt:lpstr>Diagram </vt:lpstr>
      <vt:lpstr>PowerPoint Presentation</vt:lpstr>
      <vt:lpstr>PowerPoint Presentation</vt:lpstr>
      <vt:lpstr>PowerPoint Presentation</vt:lpstr>
      <vt:lpstr>      Snapshots – Home Page </vt:lpstr>
      <vt:lpstr> Login as Employer </vt:lpstr>
      <vt:lpstr>View Jobs Page                           Search for particular job</vt:lpstr>
      <vt:lpstr> View Profile </vt:lpstr>
      <vt:lpstr> Update Password </vt:lpstr>
      <vt:lpstr>    Post a job </vt:lpstr>
      <vt:lpstr>   View our posted jobs </vt:lpstr>
      <vt:lpstr>Register as job seeker                 Login as job seeker</vt:lpstr>
      <vt:lpstr>   View jobs </vt:lpstr>
      <vt:lpstr>Apply page                                  Applications done </vt:lpstr>
      <vt:lpstr>View Resume</vt:lpstr>
      <vt:lpstr>Tools and Technologies</vt:lpstr>
      <vt:lpstr>Summary And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Hetvi</dc:creator>
  <cp:lastModifiedBy>Hetvi Shah</cp:lastModifiedBy>
  <cp:revision>40</cp:revision>
  <cp:lastPrinted>2024-08-04T17:08:25Z</cp:lastPrinted>
  <dcterms:modified xsi:type="dcterms:W3CDTF">2024-08-13T09:34:01Z</dcterms:modified>
</cp:coreProperties>
</file>